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8" r:id="rId2"/>
    <p:sldId id="284" r:id="rId3"/>
    <p:sldId id="286" r:id="rId4"/>
    <p:sldId id="287" r:id="rId5"/>
    <p:sldId id="259" r:id="rId6"/>
    <p:sldId id="280" r:id="rId7"/>
    <p:sldId id="283" r:id="rId8"/>
    <p:sldId id="285" r:id="rId9"/>
    <p:sldId id="281" r:id="rId10"/>
    <p:sldId id="282" r:id="rId11"/>
    <p:sldId id="278" r:id="rId12"/>
    <p:sldId id="277" r:id="rId13"/>
    <p:sldId id="27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B83E"/>
    <a:srgbClr val="70AD47"/>
    <a:srgbClr val="FFFFFF"/>
    <a:srgbClr val="D9E2F3"/>
    <a:srgbClr val="ED7D31"/>
    <a:srgbClr val="4472C4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3" autoAdjust="0"/>
  </p:normalViewPr>
  <p:slideViewPr>
    <p:cSldViewPr snapToGrid="0">
      <p:cViewPr>
        <p:scale>
          <a:sx n="100" d="100"/>
          <a:sy n="100" d="100"/>
        </p:scale>
        <p:origin x="4722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D9BF7-AF63-4FF4-B64C-1E847556E9C9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FB636-35E5-4A54-9C8A-AA1FBA53AC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28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4A749-5F0A-2832-5C65-FB2D3B2EC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8E0541-065D-3B7A-0B90-EC4719B15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DD0E0C-964A-DA91-68E8-5D9990365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749EEF-57AA-2885-145D-F70974C2A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C6966-7DEA-4E3E-B927-4FED46D5D5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25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962BE-B974-C272-FD07-AA6BF505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08EBB8-0481-FD85-7B86-479C1FC6A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C70AE7-2990-4B22-72AC-6E046CD62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D075DE-7E87-FCC6-E741-89C5BF911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C6966-7DEA-4E3E-B927-4FED46D5D5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97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C6966-7DEA-4E3E-B927-4FED46D5D5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6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Intent</a:t>
            </a:r>
            <a:r>
              <a:rPr lang="zh-CN" altLang="en-US" dirty="0"/>
              <a:t>和</a:t>
            </a:r>
            <a:r>
              <a:rPr lang="en-US" altLang="zh-CN" dirty="0"/>
              <a:t>intention</a:t>
            </a:r>
          </a:p>
          <a:p>
            <a:r>
              <a:rPr lang="en-US" altLang="zh-CN" dirty="0"/>
              <a:t>Convert to</a:t>
            </a:r>
            <a:r>
              <a:rPr lang="zh-CN" altLang="en-US" dirty="0"/>
              <a:t> </a:t>
            </a:r>
            <a:r>
              <a:rPr lang="en-US" altLang="zh-CN" dirty="0"/>
              <a:t>CNF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CCACC-664E-46FB-B304-620BC19785C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0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F1B0-86E8-9723-7DED-E4B93F66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912577-6324-0EDC-B443-23029F957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7AFEFC-4B7D-5D74-322B-64BD84FDE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/>
              <a:t>Motion  Plan</a:t>
            </a:r>
            <a:r>
              <a:rPr lang="zh-CN" altLang="en-US"/>
              <a:t>的</a:t>
            </a:r>
            <a:r>
              <a:rPr lang="en-US" altLang="zh-CN"/>
              <a:t>error</a:t>
            </a:r>
            <a:r>
              <a:rPr lang="zh-CN" altLang="en-US"/>
              <a:t>给</a:t>
            </a:r>
            <a:r>
              <a:rPr lang="en-US" altLang="zh-CN"/>
              <a:t>VLM</a:t>
            </a:r>
          </a:p>
          <a:p>
            <a:pPr marL="228600" indent="-228600">
              <a:buAutoNum type="arabicPeriod"/>
            </a:pPr>
            <a:r>
              <a:rPr lang="en-US" altLang="zh-CN"/>
              <a:t>PDDL</a:t>
            </a:r>
            <a:r>
              <a:rPr lang="zh-CN" altLang="en-US"/>
              <a:t>动作执行不了，可能太长，可能不对，追溯问题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en-US" altLang="zh-CN"/>
              <a:t>action chuncking</a:t>
            </a:r>
          </a:p>
          <a:p>
            <a:pPr marL="228600" indent="-228600">
              <a:buAutoNum type="arabicPeriod"/>
            </a:pPr>
            <a:r>
              <a:rPr lang="zh-CN" altLang="en-US"/>
              <a:t>预计做多长的任务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确定固定的动作符号数量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明确得到</a:t>
            </a:r>
            <a:r>
              <a:rPr lang="en-US" altLang="zh-CN"/>
              <a:t>eef pose</a:t>
            </a:r>
            <a:r>
              <a:rPr lang="zh-CN" altLang="en-US"/>
              <a:t>的困难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参数少，更经济，易训练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CE5CCC-A80B-22B8-90AA-311A064B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005C-4ABC-4ACC-A389-E22E4C191E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6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2C79B-CA54-3C4E-A0F1-6958EA0AF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3E9237-8A73-71AF-3C59-DC870546A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607EFF-8E57-D0D7-E149-8F2E80088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/>
              <a:t>Motion  Plan</a:t>
            </a:r>
            <a:r>
              <a:rPr lang="zh-CN" altLang="en-US"/>
              <a:t>的</a:t>
            </a:r>
            <a:r>
              <a:rPr lang="en-US" altLang="zh-CN"/>
              <a:t>error</a:t>
            </a:r>
            <a:r>
              <a:rPr lang="zh-CN" altLang="en-US"/>
              <a:t>给</a:t>
            </a:r>
            <a:r>
              <a:rPr lang="en-US" altLang="zh-CN"/>
              <a:t>VLM</a:t>
            </a:r>
          </a:p>
          <a:p>
            <a:pPr marL="228600" indent="-228600">
              <a:buAutoNum type="arabicPeriod"/>
            </a:pPr>
            <a:r>
              <a:rPr lang="en-US" altLang="zh-CN"/>
              <a:t>PDDL</a:t>
            </a:r>
            <a:r>
              <a:rPr lang="zh-CN" altLang="en-US"/>
              <a:t>动作执行不了，可能太长，可能不对，追溯问题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en-US" altLang="zh-CN"/>
              <a:t>action chuncking</a:t>
            </a:r>
          </a:p>
          <a:p>
            <a:pPr marL="228600" indent="-228600">
              <a:buAutoNum type="arabicPeriod"/>
            </a:pPr>
            <a:r>
              <a:rPr lang="zh-CN" altLang="en-US"/>
              <a:t>预计做多长的任务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确定固定的动作符号数量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明确得到</a:t>
            </a:r>
            <a:r>
              <a:rPr lang="en-US" altLang="zh-CN"/>
              <a:t>eef pose</a:t>
            </a:r>
            <a:r>
              <a:rPr lang="zh-CN" altLang="en-US"/>
              <a:t>的困难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参数少，更经济，易训练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2BF788-36C0-21B6-2FD6-2B658795D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005C-4ABC-4ACC-A389-E22E4C191E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38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6ED14-9619-0B2B-04A5-5D573FD0B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22B78B-0BAB-31AC-677B-33AC824FD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0B93EA-A8E7-57F7-BFAB-2D15EED6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5F7DE4-0B78-B1A9-9728-7ABC2765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7824-9B7A-92CE-EF3E-FEF750AE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71F6F-7A87-5AFD-D92D-CEA30630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481D44-9059-64F6-3EA6-795632CDA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5E29A-0407-43D7-427E-0F227494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1CC23-8187-7106-591A-9DAC8404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3686C-E9EB-4C3E-148B-1FFB3D35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4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4DC43B-6D8C-540C-573C-84F96C590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7A9DBA-3CE4-91B5-9F11-B21B369E3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D6DCC-25C0-20E2-4A10-A2945A70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3E45D-BB91-5A74-1A1F-CDEF575D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6AD9B4-6982-60BC-02F4-0B162206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12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BBA30-1AE2-9B58-8664-1D5DC023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07AD1-8544-F9F6-62CE-21C5939F6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23B365-E050-9BC1-9E33-B49F2A0C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C45D56-1E0E-7503-CD43-A0AF404C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68ADB-DFE0-7868-9E1F-919E7C68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97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F53FB-57B7-4377-C291-A5A65A1A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BF2517-D37F-A22F-9294-B75AAA644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0464D-447C-1987-A993-B2ED6550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4875A7-D6BA-3C5C-04A5-F6D8B37B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D20AB-45FA-2E18-AC21-429D0634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86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F9CDF-E7E8-8111-5186-CAEF0139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E06BAF-B4F6-FDD2-3DC5-EBE7FB3A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36842C-FC95-A271-6FDB-D115D7CCD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8EECF-8FC2-073C-C068-7B7512D03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38D005-B417-9631-E344-A728BB0A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EF36E6-C000-F7FA-1C82-97C7EB0F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3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E7E95-8C1F-ABB8-5218-23D30905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E54387-D8EB-2761-8E2E-7FEE5A5D8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E28B5B-A922-1B5E-796B-EDDA7811D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C0D213-40D5-D392-12CD-C299CE4FF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C315D4-6878-6C77-C0CF-7657F8751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A7A599-6C32-B84E-1C4A-CC67EA29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BF18CF-DF8C-3A66-988C-BF2ADE08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CA0A5E-1446-6C5D-F32E-F985408E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88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1FC99-A181-A7F9-6BDB-215C8A11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E2611A-99E6-F580-53F4-B92236C5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177E83-D000-0FD8-2717-243458E1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D22D84-C4BA-0AAF-1358-FDB71620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7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969EE6-18C2-36CE-F32E-203134E8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22C972-6ACE-286D-D365-01B141A5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F558D-CB24-4310-1609-6E7E4E11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6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7D0A9-3202-5C1D-192F-387F62E0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C0272-8AA6-0635-6067-85FFF1664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3A1218-171C-921A-E156-E155DE7DE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54006-9250-50EB-6B22-28A3DB8B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FBEEE7-15DA-35F3-322A-E095D0CB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CD8034-69AC-679C-9EEE-D8D3F2AB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9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32BDB-2FDD-1F34-7D59-03EB18C0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4F4574-F036-4B5B-89BC-E34A7ECFB3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9F3C-5B48-C0BF-EDD7-FF4245768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D51F79-163A-15F3-FAE0-D177385A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F32E64-3635-E461-D98F-F4C9E1F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AEDD4A-E304-2C5D-EA0D-9EA9CBF3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EE4B93-5C07-2CB6-A907-AFFE1D2D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47822E-68ED-A431-F742-05C86DFF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6E2C4-33F2-41D0-2546-BD0167226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F5376-326B-44BD-B307-EE8218B7B6C0}" type="datetimeFigureOut">
              <a:rPr lang="zh-CN" altLang="en-US" smtClean="0"/>
              <a:t>2025/1/24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57E1D-2F00-9184-F086-8CA3ABD7A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A80F8E-DE6D-AEA2-8E62-69AABD487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17A7A-390D-4682-AA80-6E9A061B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0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sv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svg"/><Relationship Id="rId42" Type="http://schemas.openxmlformats.org/officeDocument/2006/relationships/image" Target="../media/image53.svg"/><Relationship Id="rId47" Type="http://schemas.openxmlformats.org/officeDocument/2006/relationships/image" Target="../media/image5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svg"/><Relationship Id="rId37" Type="http://schemas.openxmlformats.org/officeDocument/2006/relationships/image" Target="../media/image48.png"/><Relationship Id="rId40" Type="http://schemas.openxmlformats.org/officeDocument/2006/relationships/image" Target="../media/image51.svg"/><Relationship Id="rId45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svg"/><Relationship Id="rId36" Type="http://schemas.openxmlformats.org/officeDocument/2006/relationships/image" Target="../media/image47.svg"/><Relationship Id="rId49" Type="http://schemas.openxmlformats.org/officeDocument/2006/relationships/image" Target="../media/image4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sv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sv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image" Target="../media/image480.png"/><Relationship Id="rId8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svg"/><Relationship Id="rId46" Type="http://schemas.openxmlformats.org/officeDocument/2006/relationships/image" Target="../media/image57.svg"/><Relationship Id="rId20" Type="http://schemas.openxmlformats.org/officeDocument/2006/relationships/image" Target="../media/image31.png"/><Relationship Id="rId41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8649-F759-EE5E-8802-DCE801F2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1D184D7-FAA3-1F60-B522-46AC05F27E19}"/>
              </a:ext>
            </a:extLst>
          </p:cNvPr>
          <p:cNvSpPr/>
          <p:nvPr/>
        </p:nvSpPr>
        <p:spPr>
          <a:xfrm>
            <a:off x="1948583" y="2610302"/>
            <a:ext cx="6623706" cy="13820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EF9AC8-B84D-AC2E-D56D-7B8834F147E5}"/>
              </a:ext>
            </a:extLst>
          </p:cNvPr>
          <p:cNvSpPr txBox="1"/>
          <p:nvPr/>
        </p:nvSpPr>
        <p:spPr>
          <a:xfrm>
            <a:off x="875609" y="190005"/>
            <a:ext cx="33130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BT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Grounding Problem</a:t>
            </a:r>
            <a:endParaRPr lang="af-ZA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989E0A-D4DB-0823-FC94-AEAE53A00F3B}"/>
              </a:ext>
            </a:extLst>
          </p:cNvPr>
          <p:cNvSpPr txBox="1"/>
          <p:nvPr/>
        </p:nvSpPr>
        <p:spPr>
          <a:xfrm>
            <a:off x="1302811" y="766347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(a) Completeness</a:t>
            </a:r>
            <a:endParaRPr lang="af-ZA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81CDBFF-EFC7-1F59-1EDF-1461519BDE49}"/>
              </a:ext>
            </a:extLst>
          </p:cNvPr>
          <p:cNvSpPr txBox="1"/>
          <p:nvPr/>
        </p:nvSpPr>
        <p:spPr>
          <a:xfrm>
            <a:off x="1302811" y="402722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(b) Consistency</a:t>
            </a:r>
            <a:endParaRPr lang="af-ZA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7E5852-2236-0EAC-B096-D91AB05E0842}"/>
              </a:ext>
            </a:extLst>
          </p:cNvPr>
          <p:cNvSpPr txBox="1"/>
          <p:nvPr/>
        </p:nvSpPr>
        <p:spPr>
          <a:xfrm>
            <a:off x="2065390" y="2705745"/>
            <a:ext cx="136947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f-ZA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BT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af-ZA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482D5A11-DB00-4B32-5E98-C07A3926E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8" t="20395" b="16720"/>
          <a:stretch/>
        </p:blipFill>
        <p:spPr>
          <a:xfrm>
            <a:off x="3855340" y="4487274"/>
            <a:ext cx="2415740" cy="120165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4690BEEE-0BE3-5575-E1CD-B9BF7EF0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06" y="4487274"/>
            <a:ext cx="1201650" cy="120165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06F3DF-E6B2-530B-007C-B0C687A84DAB}"/>
              </a:ext>
            </a:extLst>
          </p:cNvPr>
          <p:cNvGrpSpPr/>
          <p:nvPr/>
        </p:nvGrpSpPr>
        <p:grpSpPr>
          <a:xfrm>
            <a:off x="4839885" y="3309242"/>
            <a:ext cx="1145467" cy="356689"/>
            <a:chOff x="2202429" y="2130816"/>
            <a:chExt cx="2064494" cy="282594"/>
          </a:xfrm>
        </p:grpSpPr>
        <p:sp>
          <p:nvSpPr>
            <p:cNvPr id="13" name="Rectangle 58">
              <a:extLst>
                <a:ext uri="{FF2B5EF4-FFF2-40B4-BE49-F238E27FC236}">
                  <a16:creationId xmlns:a16="http://schemas.microsoft.com/office/drawing/2014/main" id="{DABEED4A-D096-CB6C-851B-8F5EE2168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3" y="2151799"/>
              <a:ext cx="1876298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9C89B3-94C7-7C6C-4DD9-8590AD129BE0}"/>
                </a:ext>
              </a:extLst>
            </p:cNvPr>
            <p:cNvSpPr txBox="1"/>
            <p:nvPr/>
          </p:nvSpPr>
          <p:spPr>
            <a:xfrm>
              <a:off x="2202429" y="2130816"/>
              <a:ext cx="2064494" cy="244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BB5194-D97B-F8C3-468D-7D572FF9793F}"/>
              </a:ext>
            </a:extLst>
          </p:cNvPr>
          <p:cNvGrpSpPr/>
          <p:nvPr/>
        </p:nvGrpSpPr>
        <p:grpSpPr>
          <a:xfrm>
            <a:off x="6096000" y="3282175"/>
            <a:ext cx="1145467" cy="356689"/>
            <a:chOff x="2202429" y="2130816"/>
            <a:chExt cx="2064494" cy="282594"/>
          </a:xfrm>
        </p:grpSpPr>
        <p:sp>
          <p:nvSpPr>
            <p:cNvPr id="16" name="Rectangle 58">
              <a:extLst>
                <a:ext uri="{FF2B5EF4-FFF2-40B4-BE49-F238E27FC236}">
                  <a16:creationId xmlns:a16="http://schemas.microsoft.com/office/drawing/2014/main" id="{D8A53FD8-C3B9-C709-6F20-7115B07AB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3" y="2151799"/>
              <a:ext cx="1876298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7383C48-48DF-C192-A425-C1D681E7B9C1}"/>
                </a:ext>
              </a:extLst>
            </p:cNvPr>
            <p:cNvSpPr txBox="1"/>
            <p:nvPr/>
          </p:nvSpPr>
          <p:spPr>
            <a:xfrm>
              <a:off x="2202429" y="2130816"/>
              <a:ext cx="2064494" cy="244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8E8F6A8-6E27-C7F6-2A88-9300DC6AA51D}"/>
              </a:ext>
            </a:extLst>
          </p:cNvPr>
          <p:cNvGrpSpPr/>
          <p:nvPr/>
        </p:nvGrpSpPr>
        <p:grpSpPr>
          <a:xfrm>
            <a:off x="7301309" y="3285206"/>
            <a:ext cx="1145467" cy="356689"/>
            <a:chOff x="2202429" y="2130816"/>
            <a:chExt cx="2064494" cy="282594"/>
          </a:xfrm>
        </p:grpSpPr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BCC43006-1A0E-F96B-36C5-CF10F2209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3" y="2151799"/>
              <a:ext cx="1876298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733AB2-3557-AEA7-FB34-E6482909183C}"/>
                </a:ext>
              </a:extLst>
            </p:cNvPr>
            <p:cNvSpPr txBox="1"/>
            <p:nvPr/>
          </p:nvSpPr>
          <p:spPr>
            <a:xfrm>
              <a:off x="2202429" y="2130816"/>
              <a:ext cx="2064494" cy="244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147619D-354D-3434-E8B8-54A1DD821365}"/>
              </a:ext>
            </a:extLst>
          </p:cNvPr>
          <p:cNvSpPr/>
          <p:nvPr/>
        </p:nvSpPr>
        <p:spPr>
          <a:xfrm>
            <a:off x="1231170" y="789738"/>
            <a:ext cx="7706788" cy="182056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0640671-8256-CACB-5AD1-84A0ABFF9CC7}"/>
              </a:ext>
            </a:extLst>
          </p:cNvPr>
          <p:cNvSpPr/>
          <p:nvPr/>
        </p:nvSpPr>
        <p:spPr>
          <a:xfrm>
            <a:off x="2087676" y="1250110"/>
            <a:ext cx="1212798" cy="39183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Tasks1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FECB6B9-FCF6-EDA7-3759-943A14BB0739}"/>
              </a:ext>
            </a:extLst>
          </p:cNvPr>
          <p:cNvSpPr/>
          <p:nvPr/>
        </p:nvSpPr>
        <p:spPr>
          <a:xfrm>
            <a:off x="3564614" y="1259636"/>
            <a:ext cx="1212798" cy="39183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Tasks1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ACFBCE3-B97E-9DAF-280F-6E249CD1CAA8}"/>
              </a:ext>
            </a:extLst>
          </p:cNvPr>
          <p:cNvSpPr/>
          <p:nvPr/>
        </p:nvSpPr>
        <p:spPr>
          <a:xfrm>
            <a:off x="5378953" y="1250516"/>
            <a:ext cx="1212798" cy="39183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Tasks1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2387B5C-1F99-C4FB-0786-5975B77C6653}"/>
              </a:ext>
            </a:extLst>
          </p:cNvPr>
          <p:cNvGrpSpPr/>
          <p:nvPr/>
        </p:nvGrpSpPr>
        <p:grpSpPr>
          <a:xfrm>
            <a:off x="2187234" y="3276502"/>
            <a:ext cx="1274009" cy="369332"/>
            <a:chOff x="1769570" y="1337781"/>
            <a:chExt cx="1481282" cy="266793"/>
          </a:xfrm>
        </p:grpSpPr>
        <p:sp>
          <p:nvSpPr>
            <p:cNvPr id="63" name="Oval 44">
              <a:extLst>
                <a:ext uri="{FF2B5EF4-FFF2-40B4-BE49-F238E27FC236}">
                  <a16:creationId xmlns:a16="http://schemas.microsoft.com/office/drawing/2014/main" id="{DBF8BE81-D7F3-AC96-6682-FBD2D5AC1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35A297B-D908-F128-1234-01914B9FA26F}"/>
                </a:ext>
              </a:extLst>
            </p:cNvPr>
            <p:cNvSpPr txBox="1"/>
            <p:nvPr/>
          </p:nvSpPr>
          <p:spPr>
            <a:xfrm>
              <a:off x="1874602" y="1337781"/>
              <a:ext cx="1343439" cy="249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453C00E-CF5F-D097-3C70-8E93F5AEB078}"/>
              </a:ext>
            </a:extLst>
          </p:cNvPr>
          <p:cNvGrpSpPr/>
          <p:nvPr/>
        </p:nvGrpSpPr>
        <p:grpSpPr>
          <a:xfrm>
            <a:off x="3502217" y="3294055"/>
            <a:ext cx="1274009" cy="369332"/>
            <a:chOff x="1769570" y="1337781"/>
            <a:chExt cx="1481282" cy="266793"/>
          </a:xfrm>
        </p:grpSpPr>
        <p:sp>
          <p:nvSpPr>
            <p:cNvPr id="66" name="Oval 44">
              <a:extLst>
                <a:ext uri="{FF2B5EF4-FFF2-40B4-BE49-F238E27FC236}">
                  <a16:creationId xmlns:a16="http://schemas.microsoft.com/office/drawing/2014/main" id="{86763830-5FF1-C95C-4BB0-0057D3F87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E0AC581-2125-8A40-0257-EEED7B3E3E8D}"/>
                </a:ext>
              </a:extLst>
            </p:cNvPr>
            <p:cNvSpPr txBox="1"/>
            <p:nvPr/>
          </p:nvSpPr>
          <p:spPr>
            <a:xfrm>
              <a:off x="1874602" y="1337781"/>
              <a:ext cx="1343439" cy="249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E37D3E10-FD4C-81F2-9DA3-B7C09CEF6345}"/>
              </a:ext>
            </a:extLst>
          </p:cNvPr>
          <p:cNvGrpSpPr/>
          <p:nvPr/>
        </p:nvGrpSpPr>
        <p:grpSpPr>
          <a:xfrm>
            <a:off x="2077293" y="1716916"/>
            <a:ext cx="1161690" cy="775890"/>
            <a:chOff x="5601156" y="5877979"/>
            <a:chExt cx="1161690" cy="77589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3C7AE3B-E179-80CF-8770-5A5F1B9B210C}"/>
                </a:ext>
              </a:extLst>
            </p:cNvPr>
            <p:cNvSpPr/>
            <p:nvPr/>
          </p:nvSpPr>
          <p:spPr>
            <a:xfrm>
              <a:off x="5616592" y="5877979"/>
              <a:ext cx="1146254" cy="646313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Consolas" panose="020B0609020204030204" pitchFamily="49" charset="0"/>
                <a:ea typeface="黑体" panose="02010609060101010101" pitchFamily="49" charset="-122"/>
              </a:endParaRPr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04478B1D-FF16-53B6-CF08-E9CB7C4B2718}"/>
                </a:ext>
              </a:extLst>
            </p:cNvPr>
            <p:cNvSpPr/>
            <p:nvPr/>
          </p:nvSpPr>
          <p:spPr>
            <a:xfrm>
              <a:off x="5601156" y="6480344"/>
              <a:ext cx="887352" cy="1735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latin typeface="Consolas" panose="020B0609020204030204" pitchFamily="49" charset="0"/>
                  <a:cs typeface="Arial" panose="020B0604020202020204" pitchFamily="34" charset="0"/>
                </a:rPr>
                <a:t>BT </a:t>
              </a:r>
              <a:r>
                <a:rPr lang="en-US" altLang="zh-CN" sz="1100" dirty="0"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endParaRPr lang="zh-CN" altLang="en-US" sz="1100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A5513F26-DC0B-D46E-B123-88B117E669FB}"/>
                </a:ext>
              </a:extLst>
            </p:cNvPr>
            <p:cNvCxnSpPr>
              <a:cxnSpLocks/>
              <a:stCxn id="73" idx="2"/>
              <a:endCxn id="80" idx="7"/>
            </p:cNvCxnSpPr>
            <p:nvPr/>
          </p:nvCxnSpPr>
          <p:spPr>
            <a:xfrm flipH="1">
              <a:off x="5866226" y="6001580"/>
              <a:ext cx="271542" cy="10571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3" name="Rectangle 55">
              <a:extLst>
                <a:ext uri="{FF2B5EF4-FFF2-40B4-BE49-F238E27FC236}">
                  <a16:creationId xmlns:a16="http://schemas.microsoft.com/office/drawing/2014/main" id="{F6D4EEB3-7AFD-93AE-B89B-2B6940BD8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765" y="5929331"/>
              <a:ext cx="178005" cy="72249"/>
            </a:xfrm>
            <a:prstGeom prst="rect">
              <a:avLst/>
            </a:prstGeom>
            <a:noFill/>
            <a:ln w="952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Consolas" panose="020B0609020204030204" pitchFamily="49" charset="0"/>
              </a:endParaRPr>
            </a:p>
          </p:txBody>
        </p:sp>
        <p:sp>
          <p:nvSpPr>
            <p:cNvPr id="74" name="Rectangle 26">
              <a:extLst>
                <a:ext uri="{FF2B5EF4-FFF2-40B4-BE49-F238E27FC236}">
                  <a16:creationId xmlns:a16="http://schemas.microsoft.com/office/drawing/2014/main" id="{2EB75042-6650-0FDA-3BA6-E482DC11A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683" y="6168621"/>
              <a:ext cx="134442" cy="83807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821BE5F9-DF70-BC6C-D5E0-2A2C3DF82365}"/>
                </a:ext>
              </a:extLst>
            </p:cNvPr>
            <p:cNvCxnSpPr>
              <a:cxnSpLocks/>
              <a:stCxn id="74" idx="2"/>
              <a:endCxn id="83" idx="0"/>
            </p:cNvCxnSpPr>
            <p:nvPr/>
          </p:nvCxnSpPr>
          <p:spPr>
            <a:xfrm>
              <a:off x="6005904" y="6252428"/>
              <a:ext cx="80981" cy="656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4A4427D2-2568-D485-8B3E-7D6A340AB7CE}"/>
                </a:ext>
              </a:extLst>
            </p:cNvPr>
            <p:cNvCxnSpPr>
              <a:cxnSpLocks/>
              <a:stCxn id="74" idx="2"/>
              <a:endCxn id="81" idx="0"/>
            </p:cNvCxnSpPr>
            <p:nvPr/>
          </p:nvCxnSpPr>
          <p:spPr>
            <a:xfrm flipH="1">
              <a:off x="5835021" y="6252428"/>
              <a:ext cx="170883" cy="676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FBA4DA2-4615-2E55-5555-FA826A75F27E}"/>
                </a:ext>
              </a:extLst>
            </p:cNvPr>
            <p:cNvCxnSpPr>
              <a:cxnSpLocks/>
              <a:stCxn id="85" idx="2"/>
              <a:endCxn id="82" idx="0"/>
            </p:cNvCxnSpPr>
            <p:nvPr/>
          </p:nvCxnSpPr>
          <p:spPr>
            <a:xfrm>
              <a:off x="6407983" y="6254724"/>
              <a:ext cx="139266" cy="6646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BB519519-5643-1950-8E96-0F9606BEC9DF}"/>
                </a:ext>
              </a:extLst>
            </p:cNvPr>
            <p:cNvCxnSpPr>
              <a:cxnSpLocks/>
              <a:stCxn id="85" idx="2"/>
              <a:endCxn id="84" idx="0"/>
            </p:cNvCxnSpPr>
            <p:nvPr/>
          </p:nvCxnSpPr>
          <p:spPr>
            <a:xfrm flipH="1">
              <a:off x="6301233" y="6254724"/>
              <a:ext cx="106750" cy="8004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BF380E98-7C6F-2F08-0FD7-4F23A18C8085}"/>
                </a:ext>
              </a:extLst>
            </p:cNvPr>
            <p:cNvCxnSpPr>
              <a:cxnSpLocks/>
              <a:stCxn id="73" idx="2"/>
              <a:endCxn id="85" idx="0"/>
            </p:cNvCxnSpPr>
            <p:nvPr/>
          </p:nvCxnSpPr>
          <p:spPr>
            <a:xfrm>
              <a:off x="6137768" y="6001580"/>
              <a:ext cx="270215" cy="17352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44">
              <a:extLst>
                <a:ext uri="{FF2B5EF4-FFF2-40B4-BE49-F238E27FC236}">
                  <a16:creationId xmlns:a16="http://schemas.microsoft.com/office/drawing/2014/main" id="{B427347C-C1B5-490C-85DA-8892E182F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921" y="6093530"/>
              <a:ext cx="242873" cy="940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1" name="Oval 44">
              <a:extLst>
                <a:ext uri="{FF2B5EF4-FFF2-40B4-BE49-F238E27FC236}">
                  <a16:creationId xmlns:a16="http://schemas.microsoft.com/office/drawing/2014/main" id="{7374E75A-783C-AB96-B31D-993EAB5E8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914" y="6320068"/>
              <a:ext cx="230214" cy="911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2" name="Rectangle 58">
              <a:extLst>
                <a:ext uri="{FF2B5EF4-FFF2-40B4-BE49-F238E27FC236}">
                  <a16:creationId xmlns:a16="http://schemas.microsoft.com/office/drawing/2014/main" id="{F7011837-7A96-5700-F2C9-95079CC74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507" y="6321184"/>
              <a:ext cx="117484" cy="905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3" name="Rectangle 58">
              <a:extLst>
                <a:ext uri="{FF2B5EF4-FFF2-40B4-BE49-F238E27FC236}">
                  <a16:creationId xmlns:a16="http://schemas.microsoft.com/office/drawing/2014/main" id="{A048CADA-4AFC-3338-1629-880EFA601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576" y="6318069"/>
              <a:ext cx="140618" cy="911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4" name="Oval 44">
              <a:extLst>
                <a:ext uri="{FF2B5EF4-FFF2-40B4-BE49-F238E27FC236}">
                  <a16:creationId xmlns:a16="http://schemas.microsoft.com/office/drawing/2014/main" id="{6A4910D2-912C-4301-C2E7-2307F795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904" y="6334767"/>
              <a:ext cx="196657" cy="726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5" name="Rectangle 26">
              <a:extLst>
                <a:ext uri="{FF2B5EF4-FFF2-40B4-BE49-F238E27FC236}">
                  <a16:creationId xmlns:a16="http://schemas.microsoft.com/office/drawing/2014/main" id="{B4F10A2F-BE21-4606-1392-910E2ED28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2051" y="6175104"/>
              <a:ext cx="131864" cy="79620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7B5594D4-6F16-EA2B-9459-F03C34ED8C10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 flipH="1">
              <a:off x="6005904" y="6001580"/>
              <a:ext cx="131864" cy="16704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00814236-57DE-EE8A-331E-4E7D33D9DC90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>
              <a:off x="6137768" y="6001580"/>
              <a:ext cx="526988" cy="172309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226082A7-301A-E9E1-9B73-F07D01ACCF44}"/>
                </a:ext>
              </a:extLst>
            </p:cNvPr>
            <p:cNvSpPr txBox="1"/>
            <p:nvPr/>
          </p:nvSpPr>
          <p:spPr>
            <a:xfrm>
              <a:off x="6463460" y="6085434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>
                  <a:latin typeface="Consolas" panose="020B0609020204030204" pitchFamily="49" charset="0"/>
                </a:rPr>
                <a:t>…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8CE345F-FE3D-16E8-3151-72B2DAC8F279}"/>
              </a:ext>
            </a:extLst>
          </p:cNvPr>
          <p:cNvGrpSpPr/>
          <p:nvPr/>
        </p:nvGrpSpPr>
        <p:grpSpPr>
          <a:xfrm>
            <a:off x="3586316" y="1726442"/>
            <a:ext cx="1161690" cy="775890"/>
            <a:chOff x="5601156" y="5877979"/>
            <a:chExt cx="1161690" cy="77589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B71A3AC-DEDB-4673-3642-E8E9DB0B32FB}"/>
                </a:ext>
              </a:extLst>
            </p:cNvPr>
            <p:cNvSpPr/>
            <p:nvPr/>
          </p:nvSpPr>
          <p:spPr>
            <a:xfrm>
              <a:off x="5616592" y="5877979"/>
              <a:ext cx="1146254" cy="646313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Consolas" panose="020B0609020204030204" pitchFamily="49" charset="0"/>
                <a:ea typeface="黑体" panose="02010609060101010101" pitchFamily="49" charset="-122"/>
              </a:endParaRPr>
            </a:p>
          </p:txBody>
        </p: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E1214964-6635-990A-F1BE-782807634F24}"/>
                </a:ext>
              </a:extLst>
            </p:cNvPr>
            <p:cNvSpPr/>
            <p:nvPr/>
          </p:nvSpPr>
          <p:spPr>
            <a:xfrm>
              <a:off x="5601156" y="6480344"/>
              <a:ext cx="887352" cy="1735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latin typeface="Consolas" panose="020B0609020204030204" pitchFamily="49" charset="0"/>
                  <a:cs typeface="Arial" panose="020B0604020202020204" pitchFamily="34" charset="0"/>
                </a:rPr>
                <a:t>BT 2</a:t>
              </a:r>
              <a:endParaRPr lang="zh-CN" altLang="en-US" sz="1100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6945A5B-2377-F2AC-0E31-F5F745976B9D}"/>
                </a:ext>
              </a:extLst>
            </p:cNvPr>
            <p:cNvCxnSpPr>
              <a:cxnSpLocks/>
              <a:stCxn id="93" idx="2"/>
              <a:endCxn id="100" idx="7"/>
            </p:cNvCxnSpPr>
            <p:nvPr/>
          </p:nvCxnSpPr>
          <p:spPr>
            <a:xfrm flipH="1">
              <a:off x="5866226" y="6001580"/>
              <a:ext cx="271542" cy="10571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3" name="Rectangle 55">
              <a:extLst>
                <a:ext uri="{FF2B5EF4-FFF2-40B4-BE49-F238E27FC236}">
                  <a16:creationId xmlns:a16="http://schemas.microsoft.com/office/drawing/2014/main" id="{84A8F6DF-1FCD-7CF0-C2FD-B50E91126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765" y="5929331"/>
              <a:ext cx="178005" cy="72249"/>
            </a:xfrm>
            <a:prstGeom prst="rect">
              <a:avLst/>
            </a:prstGeom>
            <a:noFill/>
            <a:ln w="952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Consolas" panose="020B0609020204030204" pitchFamily="49" charset="0"/>
              </a:endParaRPr>
            </a:p>
          </p:txBody>
        </p:sp>
        <p:sp>
          <p:nvSpPr>
            <p:cNvPr id="94" name="Rectangle 26">
              <a:extLst>
                <a:ext uri="{FF2B5EF4-FFF2-40B4-BE49-F238E27FC236}">
                  <a16:creationId xmlns:a16="http://schemas.microsoft.com/office/drawing/2014/main" id="{3CA7422E-589A-8163-7B19-5C2624D48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683" y="6168621"/>
              <a:ext cx="134442" cy="83807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E43B7127-77BE-B314-86BD-E240743E2502}"/>
                </a:ext>
              </a:extLst>
            </p:cNvPr>
            <p:cNvCxnSpPr>
              <a:cxnSpLocks/>
              <a:stCxn id="94" idx="2"/>
              <a:endCxn id="103" idx="0"/>
            </p:cNvCxnSpPr>
            <p:nvPr/>
          </p:nvCxnSpPr>
          <p:spPr>
            <a:xfrm>
              <a:off x="6005904" y="6252428"/>
              <a:ext cx="80981" cy="656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20207EF9-2D51-A69F-316E-7DEAF2C8263D}"/>
                </a:ext>
              </a:extLst>
            </p:cNvPr>
            <p:cNvCxnSpPr>
              <a:cxnSpLocks/>
              <a:stCxn id="94" idx="2"/>
              <a:endCxn id="101" idx="0"/>
            </p:cNvCxnSpPr>
            <p:nvPr/>
          </p:nvCxnSpPr>
          <p:spPr>
            <a:xfrm flipH="1">
              <a:off x="5835021" y="6252428"/>
              <a:ext cx="170883" cy="676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520CC264-450A-6645-A23E-608D5AB6074E}"/>
                </a:ext>
              </a:extLst>
            </p:cNvPr>
            <p:cNvCxnSpPr>
              <a:cxnSpLocks/>
              <a:stCxn id="105" idx="2"/>
              <a:endCxn id="102" idx="0"/>
            </p:cNvCxnSpPr>
            <p:nvPr/>
          </p:nvCxnSpPr>
          <p:spPr>
            <a:xfrm>
              <a:off x="6407983" y="6254724"/>
              <a:ext cx="139266" cy="6646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ACF7C52B-46C5-D62D-F113-1B7A725B29CA}"/>
                </a:ext>
              </a:extLst>
            </p:cNvPr>
            <p:cNvCxnSpPr>
              <a:cxnSpLocks/>
              <a:stCxn id="105" idx="2"/>
              <a:endCxn id="104" idx="0"/>
            </p:cNvCxnSpPr>
            <p:nvPr/>
          </p:nvCxnSpPr>
          <p:spPr>
            <a:xfrm flipH="1">
              <a:off x="6301233" y="6254724"/>
              <a:ext cx="106750" cy="8004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E0737B03-61B6-B647-E8F3-8754B71820A4}"/>
                </a:ext>
              </a:extLst>
            </p:cNvPr>
            <p:cNvCxnSpPr>
              <a:cxnSpLocks/>
              <a:stCxn id="93" idx="2"/>
              <a:endCxn id="105" idx="0"/>
            </p:cNvCxnSpPr>
            <p:nvPr/>
          </p:nvCxnSpPr>
          <p:spPr>
            <a:xfrm>
              <a:off x="6137768" y="6001580"/>
              <a:ext cx="270215" cy="17352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44">
              <a:extLst>
                <a:ext uri="{FF2B5EF4-FFF2-40B4-BE49-F238E27FC236}">
                  <a16:creationId xmlns:a16="http://schemas.microsoft.com/office/drawing/2014/main" id="{366E7CF9-E79F-20D1-2283-FED1DC435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921" y="6093530"/>
              <a:ext cx="242873" cy="940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01" name="Oval 44">
              <a:extLst>
                <a:ext uri="{FF2B5EF4-FFF2-40B4-BE49-F238E27FC236}">
                  <a16:creationId xmlns:a16="http://schemas.microsoft.com/office/drawing/2014/main" id="{A3109CE2-5498-D529-E5CA-F58C719A1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914" y="6320068"/>
              <a:ext cx="230214" cy="911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35BCE9BC-E3E1-195F-1874-827A84403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507" y="6321184"/>
              <a:ext cx="117484" cy="905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03" name="Rectangle 58">
              <a:extLst>
                <a:ext uri="{FF2B5EF4-FFF2-40B4-BE49-F238E27FC236}">
                  <a16:creationId xmlns:a16="http://schemas.microsoft.com/office/drawing/2014/main" id="{4B356A31-BF67-26B1-CA8F-E4B4FA14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576" y="6318069"/>
              <a:ext cx="140618" cy="911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04" name="Oval 44">
              <a:extLst>
                <a:ext uri="{FF2B5EF4-FFF2-40B4-BE49-F238E27FC236}">
                  <a16:creationId xmlns:a16="http://schemas.microsoft.com/office/drawing/2014/main" id="{FBE8C995-C457-D571-CEF6-B7C7D2E8F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904" y="6334767"/>
              <a:ext cx="196657" cy="726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05" name="Rectangle 26">
              <a:extLst>
                <a:ext uri="{FF2B5EF4-FFF2-40B4-BE49-F238E27FC236}">
                  <a16:creationId xmlns:a16="http://schemas.microsoft.com/office/drawing/2014/main" id="{12C6AF77-3D57-322D-4712-6FEEA6D19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2051" y="6175104"/>
              <a:ext cx="131864" cy="79620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DDE7D8C2-3E74-8487-C117-94ECD429FD3A}"/>
                </a:ext>
              </a:extLst>
            </p:cNvPr>
            <p:cNvCxnSpPr>
              <a:cxnSpLocks/>
              <a:stCxn id="93" idx="2"/>
              <a:endCxn id="94" idx="0"/>
            </p:cNvCxnSpPr>
            <p:nvPr/>
          </p:nvCxnSpPr>
          <p:spPr>
            <a:xfrm flipH="1">
              <a:off x="6005904" y="6001580"/>
              <a:ext cx="131864" cy="16704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4E49D887-DE94-42D9-A4C5-A1113DB64103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>
              <a:off x="6137768" y="6001580"/>
              <a:ext cx="526988" cy="172309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0A6EFC10-7EA7-E2CA-B916-81EA33C434DE}"/>
                </a:ext>
              </a:extLst>
            </p:cNvPr>
            <p:cNvSpPr txBox="1"/>
            <p:nvPr/>
          </p:nvSpPr>
          <p:spPr>
            <a:xfrm>
              <a:off x="6463460" y="6085434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>
                  <a:latin typeface="Consolas" panose="020B0609020204030204" pitchFamily="49" charset="0"/>
                </a:rPr>
                <a:t>…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3A1A556-13B2-A0EA-9EC4-4A59BF80BE9A}"/>
              </a:ext>
            </a:extLst>
          </p:cNvPr>
          <p:cNvGrpSpPr/>
          <p:nvPr/>
        </p:nvGrpSpPr>
        <p:grpSpPr>
          <a:xfrm>
            <a:off x="5321188" y="1661516"/>
            <a:ext cx="1161690" cy="775890"/>
            <a:chOff x="5601156" y="5877979"/>
            <a:chExt cx="1161690" cy="775890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4618E4DA-256E-361D-A0A6-196741A087BB}"/>
                </a:ext>
              </a:extLst>
            </p:cNvPr>
            <p:cNvSpPr/>
            <p:nvPr/>
          </p:nvSpPr>
          <p:spPr>
            <a:xfrm>
              <a:off x="5616592" y="5877979"/>
              <a:ext cx="1146254" cy="646313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Consolas" panose="020B0609020204030204" pitchFamily="49" charset="0"/>
                <a:ea typeface="黑体" panose="02010609060101010101" pitchFamily="49" charset="-122"/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F98FC77A-A5E6-2058-768C-D63097B4393C}"/>
                </a:ext>
              </a:extLst>
            </p:cNvPr>
            <p:cNvSpPr/>
            <p:nvPr/>
          </p:nvSpPr>
          <p:spPr>
            <a:xfrm>
              <a:off x="5601156" y="6480344"/>
              <a:ext cx="887352" cy="1735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latin typeface="Consolas" panose="020B0609020204030204" pitchFamily="49" charset="0"/>
                  <a:cs typeface="Arial" panose="020B0604020202020204" pitchFamily="34" charset="0"/>
                </a:rPr>
                <a:t>BT </a:t>
              </a:r>
              <a:r>
                <a:rPr lang="en-US" altLang="zh-CN" sz="1100" dirty="0"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endParaRPr lang="zh-CN" altLang="en-US" sz="1100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F8895F3C-1F9E-6978-A22C-7624A95E223A}"/>
                </a:ext>
              </a:extLst>
            </p:cNvPr>
            <p:cNvCxnSpPr>
              <a:cxnSpLocks/>
              <a:stCxn id="113" idx="2"/>
              <a:endCxn id="120" idx="7"/>
            </p:cNvCxnSpPr>
            <p:nvPr/>
          </p:nvCxnSpPr>
          <p:spPr>
            <a:xfrm flipH="1">
              <a:off x="5866226" y="6001580"/>
              <a:ext cx="271542" cy="10571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3" name="Rectangle 55">
              <a:extLst>
                <a:ext uri="{FF2B5EF4-FFF2-40B4-BE49-F238E27FC236}">
                  <a16:creationId xmlns:a16="http://schemas.microsoft.com/office/drawing/2014/main" id="{2D5227B0-F6C3-13B4-8A62-0295B1240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765" y="5929331"/>
              <a:ext cx="178005" cy="72249"/>
            </a:xfrm>
            <a:prstGeom prst="rect">
              <a:avLst/>
            </a:prstGeom>
            <a:noFill/>
            <a:ln w="952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Consolas" panose="020B0609020204030204" pitchFamily="49" charset="0"/>
              </a:endParaRPr>
            </a:p>
          </p:txBody>
        </p:sp>
        <p:sp>
          <p:nvSpPr>
            <p:cNvPr id="114" name="Rectangle 26">
              <a:extLst>
                <a:ext uri="{FF2B5EF4-FFF2-40B4-BE49-F238E27FC236}">
                  <a16:creationId xmlns:a16="http://schemas.microsoft.com/office/drawing/2014/main" id="{0F7BFF5F-BD11-5A72-C94E-E675C058A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683" y="6168621"/>
              <a:ext cx="134442" cy="83807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31B93BB7-0176-DC4E-876A-87D2A171CBCA}"/>
                </a:ext>
              </a:extLst>
            </p:cNvPr>
            <p:cNvCxnSpPr>
              <a:cxnSpLocks/>
              <a:stCxn id="114" idx="2"/>
              <a:endCxn id="123" idx="0"/>
            </p:cNvCxnSpPr>
            <p:nvPr/>
          </p:nvCxnSpPr>
          <p:spPr>
            <a:xfrm>
              <a:off x="6005904" y="6252428"/>
              <a:ext cx="80981" cy="656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0A35C596-4D6E-DAEE-69E9-8276198C6B30}"/>
                </a:ext>
              </a:extLst>
            </p:cNvPr>
            <p:cNvCxnSpPr>
              <a:cxnSpLocks/>
              <a:stCxn id="114" idx="2"/>
              <a:endCxn id="121" idx="0"/>
            </p:cNvCxnSpPr>
            <p:nvPr/>
          </p:nvCxnSpPr>
          <p:spPr>
            <a:xfrm flipH="1">
              <a:off x="5835021" y="6252428"/>
              <a:ext cx="170883" cy="676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910B1050-17F7-05F4-75B8-8F0719D11DE6}"/>
                </a:ext>
              </a:extLst>
            </p:cNvPr>
            <p:cNvCxnSpPr>
              <a:cxnSpLocks/>
              <a:stCxn id="125" idx="2"/>
              <a:endCxn id="122" idx="0"/>
            </p:cNvCxnSpPr>
            <p:nvPr/>
          </p:nvCxnSpPr>
          <p:spPr>
            <a:xfrm>
              <a:off x="6407983" y="6254724"/>
              <a:ext cx="139266" cy="6646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11065E4-DAEF-EAD9-2C3E-08B0DDF2F340}"/>
                </a:ext>
              </a:extLst>
            </p:cNvPr>
            <p:cNvCxnSpPr>
              <a:cxnSpLocks/>
              <a:stCxn id="125" idx="2"/>
              <a:endCxn id="124" idx="0"/>
            </p:cNvCxnSpPr>
            <p:nvPr/>
          </p:nvCxnSpPr>
          <p:spPr>
            <a:xfrm flipH="1">
              <a:off x="6301233" y="6254724"/>
              <a:ext cx="106750" cy="8004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D1C73358-82AF-E170-BE37-275388CC2528}"/>
                </a:ext>
              </a:extLst>
            </p:cNvPr>
            <p:cNvCxnSpPr>
              <a:cxnSpLocks/>
              <a:stCxn id="113" idx="2"/>
              <a:endCxn id="125" idx="0"/>
            </p:cNvCxnSpPr>
            <p:nvPr/>
          </p:nvCxnSpPr>
          <p:spPr>
            <a:xfrm>
              <a:off x="6137768" y="6001580"/>
              <a:ext cx="270215" cy="17352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44">
              <a:extLst>
                <a:ext uri="{FF2B5EF4-FFF2-40B4-BE49-F238E27FC236}">
                  <a16:creationId xmlns:a16="http://schemas.microsoft.com/office/drawing/2014/main" id="{356ED31B-372D-7284-64F2-E6DFFBB17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921" y="6093530"/>
              <a:ext cx="242873" cy="940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21" name="Oval 44">
              <a:extLst>
                <a:ext uri="{FF2B5EF4-FFF2-40B4-BE49-F238E27FC236}">
                  <a16:creationId xmlns:a16="http://schemas.microsoft.com/office/drawing/2014/main" id="{D939A381-A75F-AE87-43E0-7C95E8217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914" y="6320068"/>
              <a:ext cx="230214" cy="911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22" name="Rectangle 58">
              <a:extLst>
                <a:ext uri="{FF2B5EF4-FFF2-40B4-BE49-F238E27FC236}">
                  <a16:creationId xmlns:a16="http://schemas.microsoft.com/office/drawing/2014/main" id="{F6E5E3EA-B092-C6C5-1777-3A3299F35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507" y="6321184"/>
              <a:ext cx="117484" cy="905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23" name="Rectangle 58">
              <a:extLst>
                <a:ext uri="{FF2B5EF4-FFF2-40B4-BE49-F238E27FC236}">
                  <a16:creationId xmlns:a16="http://schemas.microsoft.com/office/drawing/2014/main" id="{43F5B43F-E84F-9AE9-3F32-5AE53E10E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576" y="6318069"/>
              <a:ext cx="140618" cy="911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24" name="Oval 44">
              <a:extLst>
                <a:ext uri="{FF2B5EF4-FFF2-40B4-BE49-F238E27FC236}">
                  <a16:creationId xmlns:a16="http://schemas.microsoft.com/office/drawing/2014/main" id="{4103A4A7-5142-2A93-C1EA-1F8E239E7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904" y="6334767"/>
              <a:ext cx="196657" cy="726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125" name="Rectangle 26">
              <a:extLst>
                <a:ext uri="{FF2B5EF4-FFF2-40B4-BE49-F238E27FC236}">
                  <a16:creationId xmlns:a16="http://schemas.microsoft.com/office/drawing/2014/main" id="{EE166648-E550-91E8-1135-F111EBEBF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2051" y="6175104"/>
              <a:ext cx="131864" cy="79620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80DD4C70-33BA-6544-A3DF-2AA4697B720D}"/>
                </a:ext>
              </a:extLst>
            </p:cNvPr>
            <p:cNvCxnSpPr>
              <a:cxnSpLocks/>
              <a:stCxn id="113" idx="2"/>
              <a:endCxn id="114" idx="0"/>
            </p:cNvCxnSpPr>
            <p:nvPr/>
          </p:nvCxnSpPr>
          <p:spPr>
            <a:xfrm flipH="1">
              <a:off x="6005904" y="6001580"/>
              <a:ext cx="131864" cy="16704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E0540529-F669-CED2-8B96-5BEC34A7B8B3}"/>
                </a:ext>
              </a:extLst>
            </p:cNvPr>
            <p:cNvCxnSpPr>
              <a:cxnSpLocks/>
              <a:stCxn id="113" idx="2"/>
            </p:cNvCxnSpPr>
            <p:nvPr/>
          </p:nvCxnSpPr>
          <p:spPr>
            <a:xfrm>
              <a:off x="6137768" y="6001580"/>
              <a:ext cx="526988" cy="172309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52AE63EB-A15C-7D9A-F86D-CF9D9BA782D7}"/>
                </a:ext>
              </a:extLst>
            </p:cNvPr>
            <p:cNvSpPr txBox="1"/>
            <p:nvPr/>
          </p:nvSpPr>
          <p:spPr>
            <a:xfrm>
              <a:off x="6463460" y="6085434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>
                  <a:latin typeface="Consolas" panose="020B0609020204030204" pitchFamily="49" charset="0"/>
                </a:rPr>
                <a:t>…</a:t>
              </a:r>
            </a:p>
          </p:txBody>
        </p:sp>
      </p:grp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1002385B-1517-214E-DB95-C0AECE812F53}"/>
              </a:ext>
            </a:extLst>
          </p:cNvPr>
          <p:cNvCxnSpPr>
            <a:stCxn id="14" idx="0"/>
            <a:endCxn id="71" idx="3"/>
          </p:cNvCxnSpPr>
          <p:nvPr/>
        </p:nvCxnSpPr>
        <p:spPr>
          <a:xfrm flipH="1" flipV="1">
            <a:off x="2964645" y="2406044"/>
            <a:ext cx="2447974" cy="90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4C5E3353-5462-14C4-AF84-09627B07F526}"/>
              </a:ext>
            </a:extLst>
          </p:cNvPr>
          <p:cNvCxnSpPr>
            <a:cxnSpLocks/>
            <a:stCxn id="64" idx="0"/>
            <a:endCxn id="111" idx="2"/>
          </p:cNvCxnSpPr>
          <p:nvPr/>
        </p:nvCxnSpPr>
        <p:spPr>
          <a:xfrm flipV="1">
            <a:off x="2855296" y="2437406"/>
            <a:ext cx="2909568" cy="839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0702BFCD-D171-4B0F-E606-1CE729CE2BDC}"/>
              </a:ext>
            </a:extLst>
          </p:cNvPr>
          <p:cNvCxnSpPr>
            <a:cxnSpLocks/>
            <a:stCxn id="67" idx="0"/>
            <a:endCxn id="111" idx="2"/>
          </p:cNvCxnSpPr>
          <p:nvPr/>
        </p:nvCxnSpPr>
        <p:spPr>
          <a:xfrm flipV="1">
            <a:off x="4170279" y="2437406"/>
            <a:ext cx="1594585" cy="856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59D6F581-A45D-1841-5EF9-9F86587762C7}"/>
              </a:ext>
            </a:extLst>
          </p:cNvPr>
          <p:cNvCxnSpPr>
            <a:cxnSpLocks/>
            <a:stCxn id="20" idx="0"/>
            <a:endCxn id="111" idx="2"/>
          </p:cNvCxnSpPr>
          <p:nvPr/>
        </p:nvCxnSpPr>
        <p:spPr>
          <a:xfrm flipH="1" flipV="1">
            <a:off x="5764864" y="2437406"/>
            <a:ext cx="2109179" cy="847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A81B8F5D-1130-A689-1F47-48D487B5D66A}"/>
              </a:ext>
            </a:extLst>
          </p:cNvPr>
          <p:cNvCxnSpPr>
            <a:cxnSpLocks/>
            <a:stCxn id="17" idx="0"/>
            <a:endCxn id="91" idx="2"/>
          </p:cNvCxnSpPr>
          <p:nvPr/>
        </p:nvCxnSpPr>
        <p:spPr>
          <a:xfrm flipH="1" flipV="1">
            <a:off x="4029992" y="2502332"/>
            <a:ext cx="2638742" cy="77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F7072252-A226-1B25-705D-15E3E0DF2B13}"/>
              </a:ext>
            </a:extLst>
          </p:cNvPr>
          <p:cNvCxnSpPr>
            <a:cxnSpLocks/>
            <a:stCxn id="67" idx="0"/>
            <a:endCxn id="91" idx="2"/>
          </p:cNvCxnSpPr>
          <p:nvPr/>
        </p:nvCxnSpPr>
        <p:spPr>
          <a:xfrm flipH="1" flipV="1">
            <a:off x="4029992" y="2502332"/>
            <a:ext cx="140287" cy="791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CD55DC40-AC4E-0700-E1F0-4BC11E3A5690}"/>
              </a:ext>
            </a:extLst>
          </p:cNvPr>
          <p:cNvSpPr/>
          <p:nvPr/>
        </p:nvSpPr>
        <p:spPr>
          <a:xfrm>
            <a:off x="1231170" y="3992395"/>
            <a:ext cx="7706788" cy="182056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64B6E69A-F140-3CE2-E815-F5E258F6D539}"/>
              </a:ext>
            </a:extLst>
          </p:cNvPr>
          <p:cNvCxnSpPr>
            <a:cxnSpLocks/>
            <a:stCxn id="16" idx="2"/>
            <a:endCxn id="60" idx="0"/>
          </p:cNvCxnSpPr>
          <p:nvPr/>
        </p:nvCxnSpPr>
        <p:spPr>
          <a:xfrm flipH="1">
            <a:off x="2940731" y="3638864"/>
            <a:ext cx="3735635" cy="848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FF1A9F36-9071-7035-2776-7F91CA6560D8}"/>
              </a:ext>
            </a:extLst>
          </p:cNvPr>
          <p:cNvCxnSpPr>
            <a:cxnSpLocks/>
            <a:stCxn id="66" idx="4"/>
            <a:endCxn id="59" idx="0"/>
          </p:cNvCxnSpPr>
          <p:nvPr/>
        </p:nvCxnSpPr>
        <p:spPr>
          <a:xfrm>
            <a:off x="4139222" y="3663387"/>
            <a:ext cx="923988" cy="823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81DA5ABD-E941-6A63-F6F0-2244858F92A2}"/>
              </a:ext>
            </a:extLst>
          </p:cNvPr>
          <p:cNvCxnSpPr>
            <a:cxnSpLocks/>
            <a:stCxn id="13" idx="2"/>
            <a:endCxn id="157" idx="0"/>
          </p:cNvCxnSpPr>
          <p:nvPr/>
        </p:nvCxnSpPr>
        <p:spPr>
          <a:xfrm>
            <a:off x="5420251" y="3665931"/>
            <a:ext cx="2184268" cy="821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图片 156">
            <a:extLst>
              <a:ext uri="{FF2B5EF4-FFF2-40B4-BE49-F238E27FC236}">
                <a16:creationId xmlns:a16="http://schemas.microsoft.com/office/drawing/2014/main" id="{D5AC6207-E74D-C209-1B8B-76EEED55B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8" t="20395" b="16720"/>
          <a:stretch/>
        </p:blipFill>
        <p:spPr>
          <a:xfrm>
            <a:off x="6396649" y="4487274"/>
            <a:ext cx="2415740" cy="12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96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D2E01-F5C4-F901-683A-D41CA3FEA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8612282-CC8A-5AC4-7AE1-0A0CD13BF060}"/>
              </a:ext>
            </a:extLst>
          </p:cNvPr>
          <p:cNvCxnSpPr/>
          <p:nvPr/>
        </p:nvCxnSpPr>
        <p:spPr>
          <a:xfrm>
            <a:off x="4848225" y="1019175"/>
            <a:ext cx="0" cy="4162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22F42665-2516-4713-8B5F-DF34F7962084}"/>
              </a:ext>
            </a:extLst>
          </p:cNvPr>
          <p:cNvSpPr/>
          <p:nvPr/>
        </p:nvSpPr>
        <p:spPr>
          <a:xfrm>
            <a:off x="4784725" y="1552575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E9C7ED79-B005-5467-E662-BBB0E8E144D9}"/>
              </a:ext>
            </a:extLst>
          </p:cNvPr>
          <p:cNvSpPr/>
          <p:nvPr/>
        </p:nvSpPr>
        <p:spPr>
          <a:xfrm>
            <a:off x="5281894" y="1335461"/>
            <a:ext cx="2528605" cy="434228"/>
          </a:xfrm>
          <a:prstGeom prst="wedgeRoundRectCallout">
            <a:avLst>
              <a:gd name="adj1" fmla="val -66485"/>
              <a:gd name="adj2" fmla="val 1391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①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BTS Construction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013A87B4-AABF-7B7C-9FB9-8A593543C3B7}"/>
              </a:ext>
            </a:extLst>
          </p:cNvPr>
          <p:cNvSpPr/>
          <p:nvPr/>
        </p:nvSpPr>
        <p:spPr>
          <a:xfrm>
            <a:off x="2133602" y="2487986"/>
            <a:ext cx="2280954" cy="434228"/>
          </a:xfrm>
          <a:prstGeom prst="wedgeRoundRectCallout">
            <a:avLst>
              <a:gd name="adj1" fmla="val 65891"/>
              <a:gd name="adj2" fmla="val 75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②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BT Generation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B4A827C-79DF-76CB-98EB-0125418EE03B}"/>
              </a:ext>
            </a:extLst>
          </p:cNvPr>
          <p:cNvSpPr/>
          <p:nvPr/>
        </p:nvSpPr>
        <p:spPr>
          <a:xfrm>
            <a:off x="4784725" y="2638425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4FD7A18-509D-4257-3AC9-3DDDAE252D98}"/>
              </a:ext>
            </a:extLst>
          </p:cNvPr>
          <p:cNvSpPr/>
          <p:nvPr/>
        </p:nvSpPr>
        <p:spPr>
          <a:xfrm>
            <a:off x="4784725" y="3776662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5F185CC0-D8FD-34ED-C9A6-858DC8942F0B}"/>
              </a:ext>
            </a:extLst>
          </p:cNvPr>
          <p:cNvSpPr/>
          <p:nvPr/>
        </p:nvSpPr>
        <p:spPr>
          <a:xfrm>
            <a:off x="5281894" y="3559548"/>
            <a:ext cx="2388901" cy="434228"/>
          </a:xfrm>
          <a:prstGeom prst="wedgeRoundRectCallout">
            <a:avLst>
              <a:gd name="adj1" fmla="val -64814"/>
              <a:gd name="adj2" fmla="val 1391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③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BT Execution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5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44474-B688-2DA3-813B-A9262375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4CA170-7F50-865F-370B-D1499A7D4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944" y="1833217"/>
            <a:ext cx="4417544" cy="37904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3BC4555-4BEC-BFCB-E1B3-8161F70C2E2C}"/>
              </a:ext>
            </a:extLst>
          </p:cNvPr>
          <p:cNvSpPr/>
          <p:nvPr/>
        </p:nvSpPr>
        <p:spPr>
          <a:xfrm>
            <a:off x="4823522" y="1112145"/>
            <a:ext cx="1602425" cy="514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LLM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A02741-62F3-B255-10A2-E4B31E7B07B7}"/>
              </a:ext>
            </a:extLst>
          </p:cNvPr>
          <p:cNvSpPr/>
          <p:nvPr/>
        </p:nvSpPr>
        <p:spPr>
          <a:xfrm>
            <a:off x="7023491" y="2025474"/>
            <a:ext cx="1828945" cy="413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Symbolic VLA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37C424-2B0F-ED6A-7A9F-DA12E7C7BC13}"/>
              </a:ext>
            </a:extLst>
          </p:cNvPr>
          <p:cNvSpPr/>
          <p:nvPr/>
        </p:nvSpPr>
        <p:spPr>
          <a:xfrm>
            <a:off x="6922535" y="1112145"/>
            <a:ext cx="2030858" cy="514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PDDL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F06CB3-7FEB-8565-49A0-3BD0CA9C2E11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425947" y="1369626"/>
            <a:ext cx="4965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372A3E1-17EE-B549-D0E6-254E0FF449E0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7937964" y="1627107"/>
            <a:ext cx="0" cy="398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0ECD173-9747-FAD4-A90D-3D82894DFE09}"/>
              </a:ext>
            </a:extLst>
          </p:cNvPr>
          <p:cNvSpPr/>
          <p:nvPr/>
        </p:nvSpPr>
        <p:spPr>
          <a:xfrm>
            <a:off x="4701459" y="2025473"/>
            <a:ext cx="1828945" cy="413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Motion Planning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FBDF30D-3C34-C592-5684-A11EF5D79BDF}"/>
              </a:ext>
            </a:extLst>
          </p:cNvPr>
          <p:cNvCxnSpPr>
            <a:cxnSpLocks/>
            <a:stCxn id="7" idx="1"/>
            <a:endCxn id="16" idx="3"/>
          </p:cNvCxnSpPr>
          <p:nvPr/>
        </p:nvCxnSpPr>
        <p:spPr>
          <a:xfrm flipH="1" flipV="1">
            <a:off x="6530404" y="2232242"/>
            <a:ext cx="49308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gb">
            <a:extLst>
              <a:ext uri="{FF2B5EF4-FFF2-40B4-BE49-F238E27FC236}">
                <a16:creationId xmlns:a16="http://schemas.microsoft.com/office/drawing/2014/main" id="{CF75EFDE-FB47-36DA-F4B4-FC3B2D700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31" y="3816227"/>
            <a:ext cx="2258334" cy="22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0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1B02-7E5B-7C78-BB2B-0A58122D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矩形 1062">
            <a:extLst>
              <a:ext uri="{FF2B5EF4-FFF2-40B4-BE49-F238E27FC236}">
                <a16:creationId xmlns:a16="http://schemas.microsoft.com/office/drawing/2014/main" id="{D852EEF1-BC47-C5AC-28C6-004FBF1B5EE8}"/>
              </a:ext>
            </a:extLst>
          </p:cNvPr>
          <p:cNvSpPr/>
          <p:nvPr/>
        </p:nvSpPr>
        <p:spPr>
          <a:xfrm>
            <a:off x="5232551" y="3278286"/>
            <a:ext cx="6026679" cy="314936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矩形 1058">
            <a:extLst>
              <a:ext uri="{FF2B5EF4-FFF2-40B4-BE49-F238E27FC236}">
                <a16:creationId xmlns:a16="http://schemas.microsoft.com/office/drawing/2014/main" id="{08A0FD04-8557-4BD4-FCBB-80C8478D33DD}"/>
              </a:ext>
            </a:extLst>
          </p:cNvPr>
          <p:cNvSpPr/>
          <p:nvPr/>
        </p:nvSpPr>
        <p:spPr>
          <a:xfrm>
            <a:off x="766563" y="3490274"/>
            <a:ext cx="3746668" cy="294130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矩形 1054">
            <a:extLst>
              <a:ext uri="{FF2B5EF4-FFF2-40B4-BE49-F238E27FC236}">
                <a16:creationId xmlns:a16="http://schemas.microsoft.com/office/drawing/2014/main" id="{B04045C4-A287-87F6-85C0-9128385A286A}"/>
              </a:ext>
            </a:extLst>
          </p:cNvPr>
          <p:cNvSpPr/>
          <p:nvPr/>
        </p:nvSpPr>
        <p:spPr>
          <a:xfrm>
            <a:off x="278366" y="725644"/>
            <a:ext cx="5890259" cy="174575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8B65DA-5FE8-26E7-D936-E4E8FDB06F89}"/>
              </a:ext>
            </a:extLst>
          </p:cNvPr>
          <p:cNvSpPr/>
          <p:nvPr/>
        </p:nvSpPr>
        <p:spPr>
          <a:xfrm>
            <a:off x="7067422" y="749703"/>
            <a:ext cx="4178602" cy="13265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rgb">
            <a:extLst>
              <a:ext uri="{FF2B5EF4-FFF2-40B4-BE49-F238E27FC236}">
                <a16:creationId xmlns:a16="http://schemas.microsoft.com/office/drawing/2014/main" id="{42289801-ED98-0FEA-8A16-5989F6CB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0513" y="4003793"/>
            <a:ext cx="3563513" cy="356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2AC818C-71E3-60B6-96D6-5A69312D60EA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>
          <a:xfrm flipH="1">
            <a:off x="6524152" y="655990"/>
            <a:ext cx="49817" cy="1403202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C728DAF-7AF4-AF8F-C79E-27E8BBC447FD}"/>
              </a:ext>
            </a:extLst>
          </p:cNvPr>
          <p:cNvCxnSpPr>
            <a:cxnSpLocks/>
            <a:stCxn id="22" idx="2"/>
            <a:endCxn id="55" idx="0"/>
          </p:cNvCxnSpPr>
          <p:nvPr/>
        </p:nvCxnSpPr>
        <p:spPr>
          <a:xfrm>
            <a:off x="6573969" y="655990"/>
            <a:ext cx="2664396" cy="337932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A244A33-06D2-6B12-BC20-3BB3E6351495}"/>
              </a:ext>
            </a:extLst>
          </p:cNvPr>
          <p:cNvCxnSpPr>
            <a:cxnSpLocks/>
            <a:stCxn id="55" idx="2"/>
            <a:endCxn id="38" idx="0"/>
          </p:cNvCxnSpPr>
          <p:nvPr/>
        </p:nvCxnSpPr>
        <p:spPr>
          <a:xfrm flipH="1">
            <a:off x="8245891" y="1353922"/>
            <a:ext cx="992474" cy="189944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55">
            <a:extLst>
              <a:ext uri="{FF2B5EF4-FFF2-40B4-BE49-F238E27FC236}">
                <a16:creationId xmlns:a16="http://schemas.microsoft.com/office/drawing/2014/main" id="{DA80E8AF-A9A4-09FE-6D00-7AE4A4EFA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969" y="295990"/>
            <a:ext cx="360000" cy="360000"/>
          </a:xfrm>
          <a:prstGeom prst="rect">
            <a:avLst/>
          </a:prstGeom>
          <a:solidFill>
            <a:srgbClr val="B2FFFF"/>
          </a:solidFill>
          <a:ln w="9525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4AF45B61-1A84-D036-1CF6-B095A5B2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681" y="354932"/>
            <a:ext cx="118670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0" lang="zh-CN" altLang="zh-CN" b="0" i="0" u="none" strike="noStrike" cap="none" normalizeH="0" baseline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17BF7E4-2EC3-6A0C-7294-BF6DB70C68D4}"/>
              </a:ext>
            </a:extLst>
          </p:cNvPr>
          <p:cNvGrpSpPr/>
          <p:nvPr/>
        </p:nvGrpSpPr>
        <p:grpSpPr>
          <a:xfrm>
            <a:off x="5123136" y="2052889"/>
            <a:ext cx="2802032" cy="395343"/>
            <a:chOff x="2202429" y="2151801"/>
            <a:chExt cx="2064494" cy="261611"/>
          </a:xfrm>
        </p:grpSpPr>
        <p:sp>
          <p:nvSpPr>
            <p:cNvPr id="31" name="Rectangle 58">
              <a:extLst>
                <a:ext uri="{FF2B5EF4-FFF2-40B4-BE49-F238E27FC236}">
                  <a16:creationId xmlns:a16="http://schemas.microsoft.com/office/drawing/2014/main" id="{B391171E-F152-D06E-7229-75DB58690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3" y="2151801"/>
              <a:ext cx="1876298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6C04C8E-5926-F183-399D-CE057E61B921}"/>
                </a:ext>
              </a:extLst>
            </p:cNvPr>
            <p:cNvSpPr txBox="1"/>
            <p:nvPr/>
          </p:nvSpPr>
          <p:spPr>
            <a:xfrm>
              <a:off x="2202429" y="2155972"/>
              <a:ext cx="2064494" cy="244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GoTo(Table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345F312-1CE4-A971-4582-DD08918E811D}"/>
              </a:ext>
            </a:extLst>
          </p:cNvPr>
          <p:cNvGrpSpPr/>
          <p:nvPr/>
        </p:nvGrpSpPr>
        <p:grpSpPr>
          <a:xfrm>
            <a:off x="7152550" y="1543866"/>
            <a:ext cx="2108979" cy="646331"/>
            <a:chOff x="5937156" y="1454604"/>
            <a:chExt cx="1167351" cy="446028"/>
          </a:xfrm>
        </p:grpSpPr>
        <p:sp>
          <p:nvSpPr>
            <p:cNvPr id="37" name="Oval 44">
              <a:extLst>
                <a:ext uri="{FF2B5EF4-FFF2-40B4-BE49-F238E27FC236}">
                  <a16:creationId xmlns:a16="http://schemas.microsoft.com/office/drawing/2014/main" id="{1C7582DC-29BC-2261-D1CC-D328A06F8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156" y="1459788"/>
              <a:ext cx="1167351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A8D6CCE-EF1C-4679-8DD9-7B819C131E7D}"/>
                </a:ext>
              </a:extLst>
            </p:cNvPr>
            <p:cNvSpPr txBox="1"/>
            <p:nvPr/>
          </p:nvSpPr>
          <p:spPr>
            <a:xfrm>
              <a:off x="6012976" y="1454604"/>
              <a:ext cx="1058721" cy="446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On(Apple,Table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C7EA756-C39F-2F5C-6BB0-C3A7080FE0AB}"/>
              </a:ext>
            </a:extLst>
          </p:cNvPr>
          <p:cNvCxnSpPr>
            <a:cxnSpLocks/>
            <a:stCxn id="55" idx="2"/>
            <a:endCxn id="1025" idx="0"/>
          </p:cNvCxnSpPr>
          <p:nvPr/>
        </p:nvCxnSpPr>
        <p:spPr>
          <a:xfrm>
            <a:off x="9238365" y="1353922"/>
            <a:ext cx="1106325" cy="199464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B4D1D2F-1A7A-43F9-95D3-D2FAA695B0CD}"/>
              </a:ext>
            </a:extLst>
          </p:cNvPr>
          <p:cNvGrpSpPr/>
          <p:nvPr/>
        </p:nvGrpSpPr>
        <p:grpSpPr>
          <a:xfrm>
            <a:off x="9030068" y="993922"/>
            <a:ext cx="431834" cy="370158"/>
            <a:chOff x="8867235" y="936635"/>
            <a:chExt cx="431834" cy="370158"/>
          </a:xfrm>
        </p:grpSpPr>
        <p:sp>
          <p:nvSpPr>
            <p:cNvPr id="55" name="Rectangle 58">
              <a:extLst>
                <a:ext uri="{FF2B5EF4-FFF2-40B4-BE49-F238E27FC236}">
                  <a16:creationId xmlns:a16="http://schemas.microsoft.com/office/drawing/2014/main" id="{B234B1E5-58D9-518A-C477-3F440C808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5532" y="936635"/>
              <a:ext cx="360000" cy="360000"/>
            </a:xfrm>
            <a:prstGeom prst="rect">
              <a:avLst/>
            </a:prstGeom>
            <a:solidFill>
              <a:srgbClr val="FF82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A76B34B-8265-6485-6AF1-9B6F173652F5}"/>
                </a:ext>
              </a:extLst>
            </p:cNvPr>
            <p:cNvSpPr txBox="1"/>
            <p:nvPr/>
          </p:nvSpPr>
          <p:spPr>
            <a:xfrm>
              <a:off x="8867235" y="937461"/>
              <a:ext cx="4318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→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817183C-12CC-4F1C-93D2-376B20A3B7C5}"/>
              </a:ext>
            </a:extLst>
          </p:cNvPr>
          <p:cNvGrpSpPr/>
          <p:nvPr/>
        </p:nvGrpSpPr>
        <p:grpSpPr>
          <a:xfrm>
            <a:off x="9597898" y="1543866"/>
            <a:ext cx="1493583" cy="406695"/>
            <a:chOff x="10247665" y="4968718"/>
            <a:chExt cx="1274231" cy="322893"/>
          </a:xfrm>
        </p:grpSpPr>
        <p:sp>
          <p:nvSpPr>
            <p:cNvPr id="1024" name="Rectangle 58">
              <a:extLst>
                <a:ext uri="{FF2B5EF4-FFF2-40B4-BE49-F238E27FC236}">
                  <a16:creationId xmlns:a16="http://schemas.microsoft.com/office/drawing/2014/main" id="{E7244E3F-385E-632F-138B-63F6A7672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6358" y="4968718"/>
              <a:ext cx="1164298" cy="322893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5" name="文本框 1024">
              <a:extLst>
                <a:ext uri="{FF2B5EF4-FFF2-40B4-BE49-F238E27FC236}">
                  <a16:creationId xmlns:a16="http://schemas.microsoft.com/office/drawing/2014/main" id="{9560A9D4-2867-9251-9270-8B5F9EC58671}"/>
                </a:ext>
              </a:extLst>
            </p:cNvPr>
            <p:cNvSpPr txBox="1"/>
            <p:nvPr/>
          </p:nvSpPr>
          <p:spPr>
            <a:xfrm>
              <a:off x="10247665" y="4976276"/>
              <a:ext cx="1274231" cy="293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Grasp(Apple)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7F90AD2-AE88-38F5-8ED7-8DF98356D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8" t="20395" b="16720"/>
          <a:stretch/>
        </p:blipFill>
        <p:spPr>
          <a:xfrm>
            <a:off x="6061463" y="3999648"/>
            <a:ext cx="4656592" cy="23163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5E5DA0-8943-8564-CB3E-5F255B13A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45" y="3870106"/>
            <a:ext cx="2331904" cy="233190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2F8B54B-08E3-4B16-1484-3D39D319DD16}"/>
              </a:ext>
            </a:extLst>
          </p:cNvPr>
          <p:cNvCxnSpPr>
            <a:cxnSpLocks/>
            <a:stCxn id="1045" idx="2"/>
            <a:endCxn id="1042" idx="0"/>
          </p:cNvCxnSpPr>
          <p:nvPr/>
        </p:nvCxnSpPr>
        <p:spPr>
          <a:xfrm flipH="1">
            <a:off x="2639897" y="1135005"/>
            <a:ext cx="1224824" cy="189944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BBB997-6543-7950-780F-889235A66336}"/>
              </a:ext>
            </a:extLst>
          </p:cNvPr>
          <p:cNvCxnSpPr>
            <a:cxnSpLocks/>
            <a:stCxn id="22" idx="2"/>
            <a:endCxn id="1045" idx="0"/>
          </p:cNvCxnSpPr>
          <p:nvPr/>
        </p:nvCxnSpPr>
        <p:spPr>
          <a:xfrm flipH="1">
            <a:off x="3864721" y="655990"/>
            <a:ext cx="2709248" cy="119015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CE8EB09-FE6F-50B4-0AAD-0C474E6D9067}"/>
              </a:ext>
            </a:extLst>
          </p:cNvPr>
          <p:cNvCxnSpPr>
            <a:cxnSpLocks/>
            <a:stCxn id="1042" idx="2"/>
            <a:endCxn id="1034" idx="0"/>
          </p:cNvCxnSpPr>
          <p:nvPr/>
        </p:nvCxnSpPr>
        <p:spPr>
          <a:xfrm flipH="1">
            <a:off x="1568746" y="1684949"/>
            <a:ext cx="1071151" cy="22202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A392558-971D-D130-D498-B69E8A4360DA}"/>
              </a:ext>
            </a:extLst>
          </p:cNvPr>
          <p:cNvCxnSpPr>
            <a:cxnSpLocks/>
            <a:stCxn id="1045" idx="2"/>
            <a:endCxn id="1037" idx="0"/>
          </p:cNvCxnSpPr>
          <p:nvPr/>
        </p:nvCxnSpPr>
        <p:spPr>
          <a:xfrm>
            <a:off x="3864721" y="1135005"/>
            <a:ext cx="904770" cy="196247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1" name="直接箭头连接符 1030">
            <a:extLst>
              <a:ext uri="{FF2B5EF4-FFF2-40B4-BE49-F238E27FC236}">
                <a16:creationId xmlns:a16="http://schemas.microsoft.com/office/drawing/2014/main" id="{C0ED8110-F587-B542-82F6-84DE26BAACD6}"/>
              </a:ext>
            </a:extLst>
          </p:cNvPr>
          <p:cNvCxnSpPr>
            <a:cxnSpLocks/>
            <a:stCxn id="1042" idx="2"/>
            <a:endCxn id="1040" idx="0"/>
          </p:cNvCxnSpPr>
          <p:nvPr/>
        </p:nvCxnSpPr>
        <p:spPr>
          <a:xfrm>
            <a:off x="2639897" y="1684949"/>
            <a:ext cx="1197086" cy="22202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7F8A5639-F051-99B1-C73A-450DA68888E2}"/>
              </a:ext>
            </a:extLst>
          </p:cNvPr>
          <p:cNvGrpSpPr/>
          <p:nvPr/>
        </p:nvGrpSpPr>
        <p:grpSpPr>
          <a:xfrm>
            <a:off x="433101" y="1906977"/>
            <a:ext cx="2165699" cy="394305"/>
            <a:chOff x="1769570" y="1337781"/>
            <a:chExt cx="1481282" cy="266793"/>
          </a:xfrm>
        </p:grpSpPr>
        <p:sp>
          <p:nvSpPr>
            <p:cNvPr id="1033" name="Oval 44">
              <a:extLst>
                <a:ext uri="{FF2B5EF4-FFF2-40B4-BE49-F238E27FC236}">
                  <a16:creationId xmlns:a16="http://schemas.microsoft.com/office/drawing/2014/main" id="{E62AA1DA-CA1D-1696-FFD4-0E69C03D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4" name="文本框 1033">
              <a:extLst>
                <a:ext uri="{FF2B5EF4-FFF2-40B4-BE49-F238E27FC236}">
                  <a16:creationId xmlns:a16="http://schemas.microsoft.com/office/drawing/2014/main" id="{7B955A8D-6DA0-C637-508C-2C688FCE79BF}"/>
                </a:ext>
              </a:extLst>
            </p:cNvPr>
            <p:cNvSpPr txBox="1"/>
            <p:nvPr/>
          </p:nvSpPr>
          <p:spPr>
            <a:xfrm>
              <a:off x="1874602" y="1337781"/>
              <a:ext cx="1343439" cy="249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EmptyHand()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518AEA28-0FEA-C7E7-E354-8D08A1FEA316}"/>
              </a:ext>
            </a:extLst>
          </p:cNvPr>
          <p:cNvGrpSpPr/>
          <p:nvPr/>
        </p:nvGrpSpPr>
        <p:grpSpPr>
          <a:xfrm>
            <a:off x="3368475" y="1324949"/>
            <a:ext cx="2802032" cy="395343"/>
            <a:chOff x="2202429" y="2151801"/>
            <a:chExt cx="2064494" cy="261611"/>
          </a:xfrm>
        </p:grpSpPr>
        <p:sp>
          <p:nvSpPr>
            <p:cNvPr id="1036" name="Rectangle 58">
              <a:extLst>
                <a:ext uri="{FF2B5EF4-FFF2-40B4-BE49-F238E27FC236}">
                  <a16:creationId xmlns:a16="http://schemas.microsoft.com/office/drawing/2014/main" id="{52A9599A-8E1D-0680-A9F0-3AA289304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3" y="2151801"/>
              <a:ext cx="1876298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7" name="文本框 1036">
              <a:extLst>
                <a:ext uri="{FF2B5EF4-FFF2-40B4-BE49-F238E27FC236}">
                  <a16:creationId xmlns:a16="http://schemas.microsoft.com/office/drawing/2014/main" id="{3E826E6B-4675-99F7-FE04-AF45D22B03B5}"/>
                </a:ext>
              </a:extLst>
            </p:cNvPr>
            <p:cNvSpPr txBox="1"/>
            <p:nvPr/>
          </p:nvSpPr>
          <p:spPr>
            <a:xfrm>
              <a:off x="2202429" y="2155972"/>
              <a:ext cx="2064494" cy="244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EmptyHand()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B1A263D2-1AAD-9ED3-87C0-E68323F5EF7C}"/>
              </a:ext>
            </a:extLst>
          </p:cNvPr>
          <p:cNvGrpSpPr/>
          <p:nvPr/>
        </p:nvGrpSpPr>
        <p:grpSpPr>
          <a:xfrm>
            <a:off x="2928350" y="1906977"/>
            <a:ext cx="1752689" cy="456682"/>
            <a:chOff x="2128008" y="1688991"/>
            <a:chExt cx="1167351" cy="304421"/>
          </a:xfrm>
        </p:grpSpPr>
        <p:sp>
          <p:nvSpPr>
            <p:cNvPr id="1039" name="Oval 44">
              <a:extLst>
                <a:ext uri="{FF2B5EF4-FFF2-40B4-BE49-F238E27FC236}">
                  <a16:creationId xmlns:a16="http://schemas.microsoft.com/office/drawing/2014/main" id="{E2F80B66-9F4E-80FB-0A8D-3BBB95B36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008" y="1694175"/>
              <a:ext cx="1167351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0" name="文本框 1039">
              <a:extLst>
                <a:ext uri="{FF2B5EF4-FFF2-40B4-BE49-F238E27FC236}">
                  <a16:creationId xmlns:a16="http://schemas.microsoft.com/office/drawing/2014/main" id="{8EE42D77-BE25-55EB-2BA1-4B9AFBA5B88D}"/>
                </a:ext>
              </a:extLst>
            </p:cNvPr>
            <p:cNvSpPr txBox="1"/>
            <p:nvPr/>
          </p:nvSpPr>
          <p:spPr>
            <a:xfrm>
              <a:off x="2203828" y="1688991"/>
              <a:ext cx="1058721" cy="3044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Near(Table)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AF19E702-E912-E7E3-59C3-5ABC362A8F9C}"/>
              </a:ext>
            </a:extLst>
          </p:cNvPr>
          <p:cNvGrpSpPr/>
          <p:nvPr/>
        </p:nvGrpSpPr>
        <p:grpSpPr>
          <a:xfrm>
            <a:off x="2432137" y="1324949"/>
            <a:ext cx="431834" cy="369780"/>
            <a:chOff x="4449432" y="1175340"/>
            <a:chExt cx="431834" cy="369780"/>
          </a:xfrm>
        </p:grpSpPr>
        <p:sp>
          <p:nvSpPr>
            <p:cNvPr id="1042" name="Rectangle 58">
              <a:extLst>
                <a:ext uri="{FF2B5EF4-FFF2-40B4-BE49-F238E27FC236}">
                  <a16:creationId xmlns:a16="http://schemas.microsoft.com/office/drawing/2014/main" id="{3AE7E3F6-2EE3-E00F-B145-9FF1B1A81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192" y="1175340"/>
              <a:ext cx="360000" cy="360000"/>
            </a:xfrm>
            <a:prstGeom prst="rect">
              <a:avLst/>
            </a:prstGeom>
            <a:solidFill>
              <a:srgbClr val="FF82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3" name="文本框 1042">
              <a:extLst>
                <a:ext uri="{FF2B5EF4-FFF2-40B4-BE49-F238E27FC236}">
                  <a16:creationId xmlns:a16="http://schemas.microsoft.com/office/drawing/2014/main" id="{8B8AC66F-6065-67FD-284B-5A542DE4E38E}"/>
                </a:ext>
              </a:extLst>
            </p:cNvPr>
            <p:cNvSpPr txBox="1"/>
            <p:nvPr/>
          </p:nvSpPr>
          <p:spPr>
            <a:xfrm>
              <a:off x="4449432" y="1175788"/>
              <a:ext cx="4318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→</a:t>
              </a:r>
            </a:p>
          </p:txBody>
        </p:sp>
      </p:grpSp>
      <p:grpSp>
        <p:nvGrpSpPr>
          <p:cNvPr id="1044" name="组合 1043">
            <a:extLst>
              <a:ext uri="{FF2B5EF4-FFF2-40B4-BE49-F238E27FC236}">
                <a16:creationId xmlns:a16="http://schemas.microsoft.com/office/drawing/2014/main" id="{5A5044C0-ED44-B0B2-B3E5-8BCC2CF05148}"/>
              </a:ext>
            </a:extLst>
          </p:cNvPr>
          <p:cNvGrpSpPr/>
          <p:nvPr/>
        </p:nvGrpSpPr>
        <p:grpSpPr>
          <a:xfrm>
            <a:off x="3656961" y="775005"/>
            <a:ext cx="431834" cy="369780"/>
            <a:chOff x="4449432" y="1175340"/>
            <a:chExt cx="431834" cy="369780"/>
          </a:xfrm>
        </p:grpSpPr>
        <p:sp>
          <p:nvSpPr>
            <p:cNvPr id="1045" name="Rectangle 58">
              <a:extLst>
                <a:ext uri="{FF2B5EF4-FFF2-40B4-BE49-F238E27FC236}">
                  <a16:creationId xmlns:a16="http://schemas.microsoft.com/office/drawing/2014/main" id="{1C292714-92B5-BA8D-6576-8B4C2FC50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192" y="1175340"/>
              <a:ext cx="360000" cy="360000"/>
            </a:xfrm>
            <a:prstGeom prst="rect">
              <a:avLst/>
            </a:prstGeom>
            <a:solidFill>
              <a:srgbClr val="FF82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6" name="文本框 1045">
              <a:extLst>
                <a:ext uri="{FF2B5EF4-FFF2-40B4-BE49-F238E27FC236}">
                  <a16:creationId xmlns:a16="http://schemas.microsoft.com/office/drawing/2014/main" id="{9CE92E23-1702-2E11-2940-4D96A1B07DBA}"/>
                </a:ext>
              </a:extLst>
            </p:cNvPr>
            <p:cNvSpPr txBox="1"/>
            <p:nvPr/>
          </p:nvSpPr>
          <p:spPr>
            <a:xfrm>
              <a:off x="4449432" y="1175788"/>
              <a:ext cx="4318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→</a:t>
              </a:r>
            </a:p>
          </p:txBody>
        </p:sp>
      </p:grpSp>
      <p:cxnSp>
        <p:nvCxnSpPr>
          <p:cNvPr id="1056" name="直接箭头连接符 1055">
            <a:extLst>
              <a:ext uri="{FF2B5EF4-FFF2-40B4-BE49-F238E27FC236}">
                <a16:creationId xmlns:a16="http://schemas.microsoft.com/office/drawing/2014/main" id="{62418014-49F6-70BE-328B-D30B2033EFE5}"/>
              </a:ext>
            </a:extLst>
          </p:cNvPr>
          <p:cNvCxnSpPr>
            <a:cxnSpLocks/>
            <a:stCxn id="1055" idx="2"/>
          </p:cNvCxnSpPr>
          <p:nvPr/>
        </p:nvCxnSpPr>
        <p:spPr>
          <a:xfrm>
            <a:off x="3223496" y="2471395"/>
            <a:ext cx="2837967" cy="792613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0" name="文本框 1059">
            <a:extLst>
              <a:ext uri="{FF2B5EF4-FFF2-40B4-BE49-F238E27FC236}">
                <a16:creationId xmlns:a16="http://schemas.microsoft.com/office/drawing/2014/main" id="{168B30CA-F00C-AD27-60F6-F774A6C6998D}"/>
              </a:ext>
            </a:extLst>
          </p:cNvPr>
          <p:cNvSpPr txBox="1"/>
          <p:nvPr/>
        </p:nvSpPr>
        <p:spPr>
          <a:xfrm>
            <a:off x="496099" y="229152"/>
            <a:ext cx="276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①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Previous Actions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1" name="文本框 1060">
            <a:extLst>
              <a:ext uri="{FF2B5EF4-FFF2-40B4-BE49-F238E27FC236}">
                <a16:creationId xmlns:a16="http://schemas.microsoft.com/office/drawing/2014/main" id="{4A5FFF88-29E2-CA70-F66A-10D892B89BED}"/>
              </a:ext>
            </a:extLst>
          </p:cNvPr>
          <p:cNvSpPr txBox="1"/>
          <p:nvPr/>
        </p:nvSpPr>
        <p:spPr>
          <a:xfrm>
            <a:off x="8561732" y="263979"/>
            <a:ext cx="2237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②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Next Actions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2" name="文本框 1061">
            <a:extLst>
              <a:ext uri="{FF2B5EF4-FFF2-40B4-BE49-F238E27FC236}">
                <a16:creationId xmlns:a16="http://schemas.microsoft.com/office/drawing/2014/main" id="{F16BF90D-DDA3-63E3-AD57-903E0D7FD301}"/>
              </a:ext>
            </a:extLst>
          </p:cNvPr>
          <p:cNvSpPr txBox="1"/>
          <p:nvPr/>
        </p:nvSpPr>
        <p:spPr>
          <a:xfrm>
            <a:off x="331350" y="2799037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③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5" name="文本框 1064">
            <a:extLst>
              <a:ext uri="{FF2B5EF4-FFF2-40B4-BE49-F238E27FC236}">
                <a16:creationId xmlns:a16="http://schemas.microsoft.com/office/drawing/2014/main" id="{4B381EA4-B3B4-2AC4-9D7A-C26850D6D801}"/>
              </a:ext>
            </a:extLst>
          </p:cNvPr>
          <p:cNvSpPr txBox="1"/>
          <p:nvPr/>
        </p:nvSpPr>
        <p:spPr>
          <a:xfrm>
            <a:off x="5444460" y="3366947"/>
            <a:ext cx="127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CABTO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6" name="直接箭头连接符 1065">
            <a:extLst>
              <a:ext uri="{FF2B5EF4-FFF2-40B4-BE49-F238E27FC236}">
                <a16:creationId xmlns:a16="http://schemas.microsoft.com/office/drawing/2014/main" id="{37D5913F-05DE-F62E-1F77-0EBCCB2CFBCB}"/>
              </a:ext>
            </a:extLst>
          </p:cNvPr>
          <p:cNvCxnSpPr>
            <a:cxnSpLocks/>
            <a:stCxn id="1059" idx="3"/>
            <a:endCxn id="1063" idx="1"/>
          </p:cNvCxnSpPr>
          <p:nvPr/>
        </p:nvCxnSpPr>
        <p:spPr>
          <a:xfrm flipV="1">
            <a:off x="4513231" y="4852970"/>
            <a:ext cx="719320" cy="10795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9" name="直接箭头连接符 1068">
            <a:extLst>
              <a:ext uri="{FF2B5EF4-FFF2-40B4-BE49-F238E27FC236}">
                <a16:creationId xmlns:a16="http://schemas.microsoft.com/office/drawing/2014/main" id="{A810AE5D-56B1-F532-89E0-246E0AB1EBA3}"/>
              </a:ext>
            </a:extLst>
          </p:cNvPr>
          <p:cNvCxnSpPr>
            <a:cxnSpLocks/>
            <a:endCxn id="1063" idx="0"/>
          </p:cNvCxnSpPr>
          <p:nvPr/>
        </p:nvCxnSpPr>
        <p:spPr>
          <a:xfrm flipH="1">
            <a:off x="8245891" y="2083780"/>
            <a:ext cx="910832" cy="1194506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8B67-2D41-66DE-1F32-7605053CE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F378E66B-E87F-8272-CF4F-D17A42D32B82}"/>
              </a:ext>
            </a:extLst>
          </p:cNvPr>
          <p:cNvSpPr/>
          <p:nvPr/>
        </p:nvSpPr>
        <p:spPr>
          <a:xfrm>
            <a:off x="4521601" y="1184378"/>
            <a:ext cx="4767740" cy="118611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2C2090-71CE-CB50-E950-A747B1A801B2}"/>
              </a:ext>
            </a:extLst>
          </p:cNvPr>
          <p:cNvSpPr/>
          <p:nvPr/>
        </p:nvSpPr>
        <p:spPr>
          <a:xfrm>
            <a:off x="4565439" y="1381217"/>
            <a:ext cx="1077651" cy="8722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VLM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F4C65DB-87F8-C4ED-689D-6124A32725B9}"/>
              </a:ext>
            </a:extLst>
          </p:cNvPr>
          <p:cNvCxnSpPr>
            <a:cxnSpLocks/>
          </p:cNvCxnSpPr>
          <p:nvPr/>
        </p:nvCxnSpPr>
        <p:spPr>
          <a:xfrm>
            <a:off x="7382068" y="1800071"/>
            <a:ext cx="818711" cy="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A2978E8-B84A-A2FC-79CF-7E9F155C644E}"/>
              </a:ext>
            </a:extLst>
          </p:cNvPr>
          <p:cNvSpPr/>
          <p:nvPr/>
        </p:nvSpPr>
        <p:spPr>
          <a:xfrm>
            <a:off x="6284941" y="1381217"/>
            <a:ext cx="1077651" cy="872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Molmo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CA856AE-216D-715F-135C-225AECE901F1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5643090" y="1817360"/>
            <a:ext cx="641851" cy="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7BA39D9-64C9-3D06-057E-640F9710AAED}"/>
              </a:ext>
            </a:extLst>
          </p:cNvPr>
          <p:cNvSpPr txBox="1"/>
          <p:nvPr/>
        </p:nvSpPr>
        <p:spPr>
          <a:xfrm>
            <a:off x="5725876" y="1391985"/>
            <a:ext cx="107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call</a:t>
            </a:r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336106-00CB-9D40-A5A4-D7EFEEEFE8C3}"/>
              </a:ext>
            </a:extLst>
          </p:cNvPr>
          <p:cNvSpPr/>
          <p:nvPr/>
        </p:nvSpPr>
        <p:spPr>
          <a:xfrm>
            <a:off x="8181303" y="1381633"/>
            <a:ext cx="1077651" cy="8722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VLM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2600C16-874C-6DB3-5C3E-FB900D49056F}"/>
              </a:ext>
            </a:extLst>
          </p:cNvPr>
          <p:cNvSpPr txBox="1"/>
          <p:nvPr/>
        </p:nvSpPr>
        <p:spPr>
          <a:xfrm>
            <a:off x="7382068" y="1360897"/>
            <a:ext cx="85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points</a:t>
            </a:r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DFC7724-4B54-7F14-D606-8C750F99BBA2}"/>
              </a:ext>
            </a:extLst>
          </p:cNvPr>
          <p:cNvSpPr txBox="1"/>
          <p:nvPr/>
        </p:nvSpPr>
        <p:spPr>
          <a:xfrm>
            <a:off x="-936959" y="620575"/>
            <a:ext cx="808892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without task-specific data or environment models.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69E84FD-E2C5-0C0D-6E61-1F30A8A54F1B}"/>
              </a:ext>
            </a:extLst>
          </p:cNvPr>
          <p:cNvCxnSpPr>
            <a:cxnSpLocks/>
          </p:cNvCxnSpPr>
          <p:nvPr/>
        </p:nvCxnSpPr>
        <p:spPr>
          <a:xfrm>
            <a:off x="5994900" y="2370490"/>
            <a:ext cx="0" cy="7916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88F8BD0-1397-418B-2781-3DD895F376CE}"/>
              </a:ext>
            </a:extLst>
          </p:cNvPr>
          <p:cNvSpPr/>
          <p:nvPr/>
        </p:nvSpPr>
        <p:spPr>
          <a:xfrm>
            <a:off x="2644681" y="1379111"/>
            <a:ext cx="1072654" cy="49421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PDDL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A53BE2D-F074-BE5F-6DD3-039E3A55A13D}"/>
              </a:ext>
            </a:extLst>
          </p:cNvPr>
          <p:cNvCxnSpPr>
            <a:cxnSpLocks/>
          </p:cNvCxnSpPr>
          <p:nvPr/>
        </p:nvCxnSpPr>
        <p:spPr>
          <a:xfrm>
            <a:off x="1680140" y="1815257"/>
            <a:ext cx="9275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2C02416-729D-772A-3DA8-FF2BDE99CACE}"/>
              </a:ext>
            </a:extLst>
          </p:cNvPr>
          <p:cNvSpPr/>
          <p:nvPr/>
        </p:nvSpPr>
        <p:spPr>
          <a:xfrm>
            <a:off x="854060" y="1379111"/>
            <a:ext cx="834750" cy="4945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VLM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E80D86A-918A-684A-6C1F-AC623276E8CB}"/>
              </a:ext>
            </a:extLst>
          </p:cNvPr>
          <p:cNvCxnSpPr>
            <a:cxnSpLocks/>
          </p:cNvCxnSpPr>
          <p:nvPr/>
        </p:nvCxnSpPr>
        <p:spPr>
          <a:xfrm>
            <a:off x="22275" y="1815258"/>
            <a:ext cx="7979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E3037BB-8AA0-002C-AD5F-936F093DEC28}"/>
              </a:ext>
            </a:extLst>
          </p:cNvPr>
          <p:cNvSpPr txBox="1"/>
          <p:nvPr/>
        </p:nvSpPr>
        <p:spPr>
          <a:xfrm>
            <a:off x="139680" y="1379111"/>
            <a:ext cx="6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task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FDB7C19-9146-2A3B-071D-1141DB64F139}"/>
              </a:ext>
            </a:extLst>
          </p:cNvPr>
          <p:cNvSpPr txBox="1"/>
          <p:nvPr/>
        </p:nvSpPr>
        <p:spPr>
          <a:xfrm>
            <a:off x="3678077" y="1408459"/>
            <a:ext cx="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symbol</a:t>
            </a:r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2F6E045-60AE-B45E-8B09-769749820BA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29572" y="1817363"/>
            <a:ext cx="8358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A1E70D9-F23F-6C21-9F83-54BDEC45277F}"/>
              </a:ext>
            </a:extLst>
          </p:cNvPr>
          <p:cNvSpPr txBox="1"/>
          <p:nvPr/>
        </p:nvSpPr>
        <p:spPr>
          <a:xfrm>
            <a:off x="9205768" y="1375723"/>
            <a:ext cx="107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eef pose</a:t>
            </a:r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B7A08C4-6C43-D2EB-F8F1-AEA2174FDAF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258954" y="1817779"/>
            <a:ext cx="8773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9F8D520B-83E3-FA80-ACEC-83FBAE628FC0}"/>
              </a:ext>
            </a:extLst>
          </p:cNvPr>
          <p:cNvSpPr/>
          <p:nvPr/>
        </p:nvSpPr>
        <p:spPr>
          <a:xfrm>
            <a:off x="10136336" y="1385379"/>
            <a:ext cx="1124674" cy="4930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Motion Planning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4F23D57-7766-EDEF-F922-9F03D10FBE78}"/>
              </a:ext>
            </a:extLst>
          </p:cNvPr>
          <p:cNvCxnSpPr>
            <a:cxnSpLocks/>
          </p:cNvCxnSpPr>
          <p:nvPr/>
        </p:nvCxnSpPr>
        <p:spPr>
          <a:xfrm>
            <a:off x="11261010" y="1837394"/>
            <a:ext cx="8469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DC9A8046-1331-2C05-D39D-933E8EFCC968}"/>
              </a:ext>
            </a:extLst>
          </p:cNvPr>
          <p:cNvSpPr txBox="1"/>
          <p:nvPr/>
        </p:nvSpPr>
        <p:spPr>
          <a:xfrm>
            <a:off x="11218545" y="1414162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actions</a:t>
            </a:r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D586A1D-8A28-3A84-E4F1-65458C3C7964}"/>
              </a:ext>
            </a:extLst>
          </p:cNvPr>
          <p:cNvSpPr txBox="1"/>
          <p:nvPr/>
        </p:nvSpPr>
        <p:spPr>
          <a:xfrm>
            <a:off x="1656602" y="1389880"/>
            <a:ext cx="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convert</a:t>
            </a:r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28B5671-44E4-9651-5D95-99B39648A661}"/>
              </a:ext>
            </a:extLst>
          </p:cNvPr>
          <p:cNvSpPr txBox="1"/>
          <p:nvPr/>
        </p:nvSpPr>
        <p:spPr>
          <a:xfrm>
            <a:off x="-925488" y="2968809"/>
            <a:ext cx="189552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feedback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743011B-F3BB-57CD-6F16-172091C3BBE2}"/>
              </a:ext>
            </a:extLst>
          </p:cNvPr>
          <p:cNvSpPr txBox="1"/>
          <p:nvPr/>
        </p:nvSpPr>
        <p:spPr>
          <a:xfrm>
            <a:off x="-70863" y="3924184"/>
            <a:ext cx="871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task</a:t>
            </a:r>
          </a:p>
          <a:p>
            <a:pPr algn="ctr"/>
            <a:endParaRPr lang="en-US" altLang="zh-CN"/>
          </a:p>
          <a:p>
            <a:pPr algn="ctr"/>
            <a:r>
              <a:rPr lang="en-US" altLang="zh-CN"/>
              <a:t>invalid</a:t>
            </a:r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17F08FD-B92C-BD9A-586F-8C9D404F19C4}"/>
              </a:ext>
            </a:extLst>
          </p:cNvPr>
          <p:cNvSpPr txBox="1"/>
          <p:nvPr/>
        </p:nvSpPr>
        <p:spPr>
          <a:xfrm>
            <a:off x="1749799" y="3877896"/>
            <a:ext cx="1072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problem</a:t>
            </a:r>
          </a:p>
          <a:p>
            <a:pPr algn="ctr"/>
            <a:endParaRPr lang="en-US" altLang="zh-CN"/>
          </a:p>
          <a:p>
            <a:pPr algn="ctr"/>
            <a:r>
              <a:rPr lang="en-US" altLang="zh-CN"/>
              <a:t>error</a:t>
            </a:r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8DD3E4-177F-F873-00B7-804487E34F39}"/>
              </a:ext>
            </a:extLst>
          </p:cNvPr>
          <p:cNvSpPr/>
          <p:nvPr/>
        </p:nvSpPr>
        <p:spPr>
          <a:xfrm>
            <a:off x="5535291" y="3839817"/>
            <a:ext cx="2278676" cy="8722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Symbolic VLA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73C1015C-1130-790E-1AEB-4A936F2AA479}"/>
              </a:ext>
            </a:extLst>
          </p:cNvPr>
          <p:cNvCxnSpPr>
            <a:cxnSpLocks/>
            <a:endCxn id="88" idx="3"/>
          </p:cNvCxnSpPr>
          <p:nvPr/>
        </p:nvCxnSpPr>
        <p:spPr>
          <a:xfrm flipH="1">
            <a:off x="7813967" y="4275961"/>
            <a:ext cx="23223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E08FB17A-ECF2-7A7A-4818-E1C05BA39781}"/>
              </a:ext>
            </a:extLst>
          </p:cNvPr>
          <p:cNvSpPr txBox="1"/>
          <p:nvPr/>
        </p:nvSpPr>
        <p:spPr>
          <a:xfrm>
            <a:off x="8945634" y="3945989"/>
            <a:ext cx="13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pose error</a:t>
            </a:r>
            <a:endParaRPr lang="zh-CN" altLang="en-US"/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08F1F08-4284-0080-F03A-B72532C958F4}"/>
              </a:ext>
            </a:extLst>
          </p:cNvPr>
          <p:cNvCxnSpPr>
            <a:cxnSpLocks/>
          </p:cNvCxnSpPr>
          <p:nvPr/>
        </p:nvCxnSpPr>
        <p:spPr>
          <a:xfrm flipH="1">
            <a:off x="3691424" y="4285539"/>
            <a:ext cx="1808854" cy="3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68721B98-F640-9F21-4A13-33195BE03754}"/>
              </a:ext>
            </a:extLst>
          </p:cNvPr>
          <p:cNvSpPr txBox="1"/>
          <p:nvPr/>
        </p:nvSpPr>
        <p:spPr>
          <a:xfrm>
            <a:off x="3964387" y="3884468"/>
            <a:ext cx="15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action invalid</a:t>
            </a:r>
            <a:endParaRPr lang="zh-CN" altLang="en-US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577DF956-4C48-9D73-94B0-D7939A9CA27B}"/>
              </a:ext>
            </a:extLst>
          </p:cNvPr>
          <p:cNvCxnSpPr>
            <a:cxnSpLocks/>
          </p:cNvCxnSpPr>
          <p:nvPr/>
        </p:nvCxnSpPr>
        <p:spPr>
          <a:xfrm flipH="1">
            <a:off x="1688809" y="4337507"/>
            <a:ext cx="9793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6E3DBA21-8516-269F-0B01-3CB618CB193B}"/>
              </a:ext>
            </a:extLst>
          </p:cNvPr>
          <p:cNvCxnSpPr>
            <a:cxnSpLocks/>
          </p:cNvCxnSpPr>
          <p:nvPr/>
        </p:nvCxnSpPr>
        <p:spPr>
          <a:xfrm flipH="1">
            <a:off x="-210534" y="4363660"/>
            <a:ext cx="1068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41889559-7A2D-3B7E-FDD1-239920E8FD97}"/>
              </a:ext>
            </a:extLst>
          </p:cNvPr>
          <p:cNvCxnSpPr>
            <a:cxnSpLocks/>
          </p:cNvCxnSpPr>
          <p:nvPr/>
        </p:nvCxnSpPr>
        <p:spPr>
          <a:xfrm flipH="1">
            <a:off x="11260914" y="4382576"/>
            <a:ext cx="693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FECB910-4807-518B-5B6B-5433BA15B8A0}"/>
              </a:ext>
            </a:extLst>
          </p:cNvPr>
          <p:cNvSpPr txBox="1"/>
          <p:nvPr/>
        </p:nvSpPr>
        <p:spPr>
          <a:xfrm>
            <a:off x="11253244" y="3959343"/>
            <a:ext cx="84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sensor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4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E4182-E69C-C41D-EC2E-EFBB4DBC7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FF4296B-1EF4-ED74-2CF4-FEEFF1468E2C}"/>
              </a:ext>
            </a:extLst>
          </p:cNvPr>
          <p:cNvCxnSpPr>
            <a:cxnSpLocks/>
          </p:cNvCxnSpPr>
          <p:nvPr/>
        </p:nvCxnSpPr>
        <p:spPr>
          <a:xfrm>
            <a:off x="2371823" y="857250"/>
            <a:ext cx="3175" cy="5586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7E70C0F-D5B1-431E-54B5-4A0551509057}"/>
              </a:ext>
            </a:extLst>
          </p:cNvPr>
          <p:cNvCxnSpPr>
            <a:cxnSpLocks/>
          </p:cNvCxnSpPr>
          <p:nvPr/>
        </p:nvCxnSpPr>
        <p:spPr>
          <a:xfrm flipV="1">
            <a:off x="8669265" y="857250"/>
            <a:ext cx="0" cy="5567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D9CA81C-4EE5-96F5-55C2-103AE48934D5}"/>
              </a:ext>
            </a:extLst>
          </p:cNvPr>
          <p:cNvGrpSpPr/>
          <p:nvPr/>
        </p:nvGrpSpPr>
        <p:grpSpPr>
          <a:xfrm>
            <a:off x="2308323" y="1157931"/>
            <a:ext cx="6428628" cy="133350"/>
            <a:chOff x="2308323" y="1157931"/>
            <a:chExt cx="6428628" cy="13335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5DBBB5-E6A1-B938-1B06-CFDE1060CC62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52" y="1215560"/>
              <a:ext cx="63895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5D50ECA-EB1C-DAE4-56DD-774216DE924D}"/>
                </a:ext>
              </a:extLst>
            </p:cNvPr>
            <p:cNvSpPr/>
            <p:nvPr/>
          </p:nvSpPr>
          <p:spPr>
            <a:xfrm>
              <a:off x="2308323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0203741-E393-FC73-8C9D-33A80F818943}"/>
                </a:ext>
              </a:extLst>
            </p:cNvPr>
            <p:cNvSpPr/>
            <p:nvPr/>
          </p:nvSpPr>
          <p:spPr>
            <a:xfrm>
              <a:off x="8603601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6F9B006-0951-3A98-1FB1-6F47E160F288}"/>
              </a:ext>
            </a:extLst>
          </p:cNvPr>
          <p:cNvSpPr txBox="1"/>
          <p:nvPr/>
        </p:nvSpPr>
        <p:spPr>
          <a:xfrm>
            <a:off x="3622012" y="990668"/>
            <a:ext cx="384836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BT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Construction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6B766D-E54A-7B96-AEC0-5F5E0AF1D19F}"/>
              </a:ext>
            </a:extLst>
          </p:cNvPr>
          <p:cNvSpPr txBox="1"/>
          <p:nvPr/>
        </p:nvSpPr>
        <p:spPr>
          <a:xfrm>
            <a:off x="2228359" y="358162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af-ZA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A97613-EC86-5125-ED6A-B5C2ACF8920B}"/>
              </a:ext>
            </a:extLst>
          </p:cNvPr>
          <p:cNvSpPr/>
          <p:nvPr/>
        </p:nvSpPr>
        <p:spPr>
          <a:xfrm>
            <a:off x="4921151" y="1732558"/>
            <a:ext cx="3585474" cy="988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3863D0D-3C5C-9E90-AB99-774E4DC63ADF}"/>
              </a:ext>
            </a:extLst>
          </p:cNvPr>
          <p:cNvGrpSpPr/>
          <p:nvPr/>
        </p:nvGrpSpPr>
        <p:grpSpPr>
          <a:xfrm>
            <a:off x="4725165" y="1393078"/>
            <a:ext cx="1145467" cy="356689"/>
            <a:chOff x="2202429" y="2130816"/>
            <a:chExt cx="2064494" cy="282594"/>
          </a:xfrm>
        </p:grpSpPr>
        <p:sp>
          <p:nvSpPr>
            <p:cNvPr id="22" name="Rectangle 58">
              <a:extLst>
                <a:ext uri="{FF2B5EF4-FFF2-40B4-BE49-F238E27FC236}">
                  <a16:creationId xmlns:a16="http://schemas.microsoft.com/office/drawing/2014/main" id="{E1F170B2-F7AD-843D-2A37-DB4B2A14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3" y="2151799"/>
              <a:ext cx="1876298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9D5E4EF-9D70-0BCB-5102-63381094F38E}"/>
                </a:ext>
              </a:extLst>
            </p:cNvPr>
            <p:cNvSpPr txBox="1"/>
            <p:nvPr/>
          </p:nvSpPr>
          <p:spPr>
            <a:xfrm>
              <a:off x="2202429" y="2130816"/>
              <a:ext cx="2064494" cy="244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E99B05A-183E-5057-E7D4-AB5C9584ED71}"/>
              </a:ext>
            </a:extLst>
          </p:cNvPr>
          <p:cNvSpPr/>
          <p:nvPr/>
        </p:nvSpPr>
        <p:spPr>
          <a:xfrm>
            <a:off x="6935392" y="1790110"/>
            <a:ext cx="121920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Function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6B76FD7-CE00-1034-FC4C-BC14171ACACE}"/>
              </a:ext>
            </a:extLst>
          </p:cNvPr>
          <p:cNvSpPr/>
          <p:nvPr/>
        </p:nvSpPr>
        <p:spPr>
          <a:xfrm>
            <a:off x="5287147" y="2225798"/>
            <a:ext cx="1490156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Precondition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16C6D5D-2E8A-F2F7-65E5-090CDAF9B285}"/>
              </a:ext>
            </a:extLst>
          </p:cNvPr>
          <p:cNvSpPr/>
          <p:nvPr/>
        </p:nvSpPr>
        <p:spPr>
          <a:xfrm>
            <a:off x="6934021" y="2225798"/>
            <a:ext cx="121920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Effects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541F3FC-9681-548A-CD00-E0E66B332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775" y="3110815"/>
            <a:ext cx="5704144" cy="109228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8C236065-BF0F-8143-40AE-97D246330D09}"/>
              </a:ext>
            </a:extLst>
          </p:cNvPr>
          <p:cNvSpPr/>
          <p:nvPr/>
        </p:nvSpPr>
        <p:spPr>
          <a:xfrm>
            <a:off x="2720824" y="1732558"/>
            <a:ext cx="1951981" cy="988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8604760-5E83-DA5A-2C5F-5CCAA9D6D8CD}"/>
              </a:ext>
            </a:extLst>
          </p:cNvPr>
          <p:cNvGrpSpPr/>
          <p:nvPr/>
        </p:nvGrpSpPr>
        <p:grpSpPr>
          <a:xfrm>
            <a:off x="2585982" y="1403843"/>
            <a:ext cx="1274009" cy="369332"/>
            <a:chOff x="1769570" y="1337781"/>
            <a:chExt cx="1481282" cy="266793"/>
          </a:xfrm>
        </p:grpSpPr>
        <p:sp>
          <p:nvSpPr>
            <p:cNvPr id="34" name="Oval 44">
              <a:extLst>
                <a:ext uri="{FF2B5EF4-FFF2-40B4-BE49-F238E27FC236}">
                  <a16:creationId xmlns:a16="http://schemas.microsoft.com/office/drawing/2014/main" id="{81B821B5-1F6F-D0D6-2617-8ADCDBE11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5AEC281-23EA-6AC3-1DF3-DB27C1102A5C}"/>
                </a:ext>
              </a:extLst>
            </p:cNvPr>
            <p:cNvSpPr txBox="1"/>
            <p:nvPr/>
          </p:nvSpPr>
          <p:spPr>
            <a:xfrm>
              <a:off x="1874602" y="1337781"/>
              <a:ext cx="1343439" cy="249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125AD37-87D5-ED70-B10B-B942CBDDE353}"/>
              </a:ext>
            </a:extLst>
          </p:cNvPr>
          <p:cNvSpPr txBox="1"/>
          <p:nvPr/>
        </p:nvSpPr>
        <p:spPr>
          <a:xfrm>
            <a:off x="6960035" y="360677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af-ZA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E842E61-887A-033A-F428-618069C84652}"/>
              </a:ext>
            </a:extLst>
          </p:cNvPr>
          <p:cNvGrpSpPr/>
          <p:nvPr/>
        </p:nvGrpSpPr>
        <p:grpSpPr>
          <a:xfrm>
            <a:off x="2308323" y="2951612"/>
            <a:ext cx="6428628" cy="133350"/>
            <a:chOff x="2308323" y="1157931"/>
            <a:chExt cx="6428628" cy="133350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9DF2D7F1-E07C-89AE-0184-1B8211B751E4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52" y="1215560"/>
              <a:ext cx="63895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E1FF394-DA04-6E24-D425-A92FFE0B0592}"/>
                </a:ext>
              </a:extLst>
            </p:cNvPr>
            <p:cNvSpPr/>
            <p:nvPr/>
          </p:nvSpPr>
          <p:spPr>
            <a:xfrm>
              <a:off x="2308323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49DCBD2-7725-4E5A-5F56-8A240122BAA2}"/>
                </a:ext>
              </a:extLst>
            </p:cNvPr>
            <p:cNvSpPr/>
            <p:nvPr/>
          </p:nvSpPr>
          <p:spPr>
            <a:xfrm>
              <a:off x="8603601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DBF20B0-649B-E5F2-1DF2-C8243E681662}"/>
              </a:ext>
            </a:extLst>
          </p:cNvPr>
          <p:cNvSpPr txBox="1"/>
          <p:nvPr/>
        </p:nvSpPr>
        <p:spPr>
          <a:xfrm>
            <a:off x="4251991" y="2773500"/>
            <a:ext cx="229986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BT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af-ZA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3E235902-BA14-01BF-EBFF-1B676BEE8553}"/>
              </a:ext>
            </a:extLst>
          </p:cNvPr>
          <p:cNvSpPr/>
          <p:nvPr/>
        </p:nvSpPr>
        <p:spPr>
          <a:xfrm>
            <a:off x="5282821" y="1790111"/>
            <a:ext cx="148856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Arguments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57DD541-A9B0-AA6D-1ACE-249F984E077C}"/>
              </a:ext>
            </a:extLst>
          </p:cNvPr>
          <p:cNvSpPr/>
          <p:nvPr/>
        </p:nvSpPr>
        <p:spPr>
          <a:xfrm>
            <a:off x="3087214" y="2272178"/>
            <a:ext cx="121920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Function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E817BFC-9994-A650-4405-95198935B6FE}"/>
              </a:ext>
            </a:extLst>
          </p:cNvPr>
          <p:cNvSpPr/>
          <p:nvPr/>
        </p:nvSpPr>
        <p:spPr>
          <a:xfrm>
            <a:off x="2925808" y="1848020"/>
            <a:ext cx="148856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Arguments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188D36F-0971-91FF-1787-2EACEAA006B0}"/>
              </a:ext>
            </a:extLst>
          </p:cNvPr>
          <p:cNvGrpSpPr/>
          <p:nvPr/>
        </p:nvGrpSpPr>
        <p:grpSpPr>
          <a:xfrm>
            <a:off x="2308323" y="4559709"/>
            <a:ext cx="6428628" cy="133350"/>
            <a:chOff x="2308323" y="1157931"/>
            <a:chExt cx="6428628" cy="133350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98E59D0-5212-94FB-AF59-89325408FE0C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52" y="1215560"/>
              <a:ext cx="63895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C89FD37-B7FA-4C6A-C5CA-1579372CF088}"/>
                </a:ext>
              </a:extLst>
            </p:cNvPr>
            <p:cNvSpPr/>
            <p:nvPr/>
          </p:nvSpPr>
          <p:spPr>
            <a:xfrm>
              <a:off x="2308323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753162E-477A-E1A2-5485-5017A386E901}"/>
                </a:ext>
              </a:extLst>
            </p:cNvPr>
            <p:cNvSpPr/>
            <p:nvPr/>
          </p:nvSpPr>
          <p:spPr>
            <a:xfrm>
              <a:off x="8603601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349E482-B6E9-B368-8736-35D0A0D22C54}"/>
              </a:ext>
            </a:extLst>
          </p:cNvPr>
          <p:cNvSpPr txBox="1"/>
          <p:nvPr/>
        </p:nvSpPr>
        <p:spPr>
          <a:xfrm>
            <a:off x="4349551" y="4390625"/>
            <a:ext cx="24008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BT Execution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553FBEB1-ABF5-67BE-DAF6-A208747D5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8" t="20395" b="16720"/>
          <a:stretch/>
        </p:blipFill>
        <p:spPr>
          <a:xfrm>
            <a:off x="5382133" y="4852290"/>
            <a:ext cx="2778496" cy="1382094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3F5320E8-AECF-FAD4-2DF7-F7CE3158D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44" y="4843261"/>
            <a:ext cx="1382094" cy="1382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D644F3-4C1F-FAB5-FA62-D064804500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864"/>
          <a:stretch/>
        </p:blipFill>
        <p:spPr>
          <a:xfrm>
            <a:off x="2611804" y="4814190"/>
            <a:ext cx="5868775" cy="18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C034F-C259-7D33-6790-F714152AB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矩形: 圆角 578">
            <a:extLst>
              <a:ext uri="{FF2B5EF4-FFF2-40B4-BE49-F238E27FC236}">
                <a16:creationId xmlns:a16="http://schemas.microsoft.com/office/drawing/2014/main" id="{1942128B-39FA-3619-CEAB-172677403835}"/>
              </a:ext>
            </a:extLst>
          </p:cNvPr>
          <p:cNvSpPr/>
          <p:nvPr/>
        </p:nvSpPr>
        <p:spPr>
          <a:xfrm>
            <a:off x="6115291" y="4893308"/>
            <a:ext cx="5602480" cy="1177142"/>
          </a:xfrm>
          <a:prstGeom prst="roundRect">
            <a:avLst>
              <a:gd name="adj" fmla="val 942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65" name="矩形: 圆角 564">
            <a:extLst>
              <a:ext uri="{FF2B5EF4-FFF2-40B4-BE49-F238E27FC236}">
                <a16:creationId xmlns:a16="http://schemas.microsoft.com/office/drawing/2014/main" id="{1916DF68-F18E-3593-7CDF-39AC05E11412}"/>
              </a:ext>
            </a:extLst>
          </p:cNvPr>
          <p:cNvSpPr/>
          <p:nvPr/>
        </p:nvSpPr>
        <p:spPr>
          <a:xfrm>
            <a:off x="6125144" y="3232396"/>
            <a:ext cx="5602480" cy="1177142"/>
          </a:xfrm>
          <a:prstGeom prst="roundRect">
            <a:avLst>
              <a:gd name="adj" fmla="val 942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66" name="文本框 565">
            <a:extLst>
              <a:ext uri="{FF2B5EF4-FFF2-40B4-BE49-F238E27FC236}">
                <a16:creationId xmlns:a16="http://schemas.microsoft.com/office/drawing/2014/main" id="{93EA5B86-4323-43CE-817A-822143EFAB0F}"/>
              </a:ext>
            </a:extLst>
          </p:cNvPr>
          <p:cNvSpPr txBox="1"/>
          <p:nvPr/>
        </p:nvSpPr>
        <p:spPr>
          <a:xfrm>
            <a:off x="6125144" y="3077173"/>
            <a:ext cx="2094017" cy="286102"/>
          </a:xfrm>
          <a:prstGeom prst="roundRect">
            <a:avLst/>
          </a:prstGeom>
          <a:solidFill>
            <a:schemeClr val="bg1"/>
          </a:solidFill>
          <a:ln>
            <a:solidFill>
              <a:srgbClr val="4FB83E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sp>
        <p:nvSpPr>
          <p:cNvPr id="567" name="文本框 566">
            <a:extLst>
              <a:ext uri="{FF2B5EF4-FFF2-40B4-BE49-F238E27FC236}">
                <a16:creationId xmlns:a16="http://schemas.microsoft.com/office/drawing/2014/main" id="{1F5F337A-4427-2612-AB9A-B564BBF229B8}"/>
              </a:ext>
            </a:extLst>
          </p:cNvPr>
          <p:cNvSpPr txBox="1"/>
          <p:nvPr/>
        </p:nvSpPr>
        <p:spPr>
          <a:xfrm>
            <a:off x="6360237" y="3086276"/>
            <a:ext cx="1858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Poses and Arguments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68" name="组合 567">
            <a:extLst>
              <a:ext uri="{FF2B5EF4-FFF2-40B4-BE49-F238E27FC236}">
                <a16:creationId xmlns:a16="http://schemas.microsoft.com/office/drawing/2014/main" id="{DAC3C4D9-D3AF-5C20-538E-B742A4ECB1A9}"/>
              </a:ext>
            </a:extLst>
          </p:cNvPr>
          <p:cNvGrpSpPr/>
          <p:nvPr/>
        </p:nvGrpSpPr>
        <p:grpSpPr>
          <a:xfrm>
            <a:off x="6204878" y="3093905"/>
            <a:ext cx="269626" cy="276999"/>
            <a:chOff x="-1042504" y="2771267"/>
            <a:chExt cx="269626" cy="276999"/>
          </a:xfrm>
        </p:grpSpPr>
        <p:sp>
          <p:nvSpPr>
            <p:cNvPr id="569" name="椭圆 568">
              <a:extLst>
                <a:ext uri="{FF2B5EF4-FFF2-40B4-BE49-F238E27FC236}">
                  <a16:creationId xmlns:a16="http://schemas.microsoft.com/office/drawing/2014/main" id="{DA5B3F2C-A7BA-B23D-1157-5DC20C7C36E0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rgbClr val="4FB8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70" name="文本框 569">
              <a:extLst>
                <a:ext uri="{FF2B5EF4-FFF2-40B4-BE49-F238E27FC236}">
                  <a16:creationId xmlns:a16="http://schemas.microsoft.com/office/drawing/2014/main" id="{D0F4220C-CAF1-1CB8-4C37-676DD3F7760D}"/>
                </a:ext>
              </a:extLst>
            </p:cNvPr>
            <p:cNvSpPr txBox="1"/>
            <p:nvPr/>
          </p:nvSpPr>
          <p:spPr>
            <a:xfrm>
              <a:off x="-1042504" y="27712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8" name="矩形: 圆角 217">
            <a:extLst>
              <a:ext uri="{FF2B5EF4-FFF2-40B4-BE49-F238E27FC236}">
                <a16:creationId xmlns:a16="http://schemas.microsoft.com/office/drawing/2014/main" id="{7ECA58AE-C6D7-F381-18FA-E3A015CA41B8}"/>
              </a:ext>
            </a:extLst>
          </p:cNvPr>
          <p:cNvSpPr/>
          <p:nvPr/>
        </p:nvSpPr>
        <p:spPr>
          <a:xfrm>
            <a:off x="6115291" y="1653181"/>
            <a:ext cx="5602480" cy="1126606"/>
          </a:xfrm>
          <a:prstGeom prst="roundRect">
            <a:avLst>
              <a:gd name="adj" fmla="val 942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51" name="矩形: 圆角 450">
            <a:extLst>
              <a:ext uri="{FF2B5EF4-FFF2-40B4-BE49-F238E27FC236}">
                <a16:creationId xmlns:a16="http://schemas.microsoft.com/office/drawing/2014/main" id="{78CD42A7-8E62-6266-AA70-EEF4FE8262CB}"/>
              </a:ext>
            </a:extLst>
          </p:cNvPr>
          <p:cNvSpPr/>
          <p:nvPr/>
        </p:nvSpPr>
        <p:spPr>
          <a:xfrm>
            <a:off x="594292" y="4890077"/>
            <a:ext cx="5176265" cy="1177142"/>
          </a:xfrm>
          <a:prstGeom prst="roundRect">
            <a:avLst>
              <a:gd name="adj" fmla="val 7496"/>
            </a:avLst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E64A7B9-F957-B46F-DB69-ED8F754154CF}"/>
              </a:ext>
            </a:extLst>
          </p:cNvPr>
          <p:cNvSpPr/>
          <p:nvPr/>
        </p:nvSpPr>
        <p:spPr>
          <a:xfrm>
            <a:off x="587351" y="3232396"/>
            <a:ext cx="5176265" cy="1177142"/>
          </a:xfrm>
          <a:prstGeom prst="roundRect">
            <a:avLst>
              <a:gd name="adj" fmla="val 7496"/>
            </a:avLst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0" name="组合 449">
            <a:extLst>
              <a:ext uri="{FF2B5EF4-FFF2-40B4-BE49-F238E27FC236}">
                <a16:creationId xmlns:a16="http://schemas.microsoft.com/office/drawing/2014/main" id="{C1A2CA55-0815-F29C-4F0D-933D40FA85BF}"/>
              </a:ext>
            </a:extLst>
          </p:cNvPr>
          <p:cNvGrpSpPr/>
          <p:nvPr/>
        </p:nvGrpSpPr>
        <p:grpSpPr>
          <a:xfrm>
            <a:off x="580410" y="3062809"/>
            <a:ext cx="2140563" cy="303823"/>
            <a:chOff x="532785" y="2624659"/>
            <a:chExt cx="2140563" cy="30382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EB33EF-FF92-0C16-8E43-B16C7922FC3C}"/>
                </a:ext>
              </a:extLst>
            </p:cNvPr>
            <p:cNvSpPr txBox="1"/>
            <p:nvPr/>
          </p:nvSpPr>
          <p:spPr>
            <a:xfrm>
              <a:off x="532785" y="2624659"/>
              <a:ext cx="2140563" cy="2991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 i="0">
                  <a:effectLst/>
                  <a:latin typeface="Consolas" panose="020B0609020204030204" pitchFamily="49" charset="0"/>
                </a:defRPr>
              </a:lvl1pPr>
            </a:lstStyle>
            <a:p>
              <a:pPr algn="ctr"/>
              <a:endParaRPr lang="zh-CN" altLang="en-US" sz="1800" b="1" dirty="0">
                <a:latin typeface="Georgia" panose="02040502050405020303" pitchFamily="18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070F7F3-901F-7D18-D994-F35D42EA9CB5}"/>
                </a:ext>
              </a:extLst>
            </p:cNvPr>
            <p:cNvGrpSpPr/>
            <p:nvPr/>
          </p:nvGrpSpPr>
          <p:grpSpPr>
            <a:xfrm>
              <a:off x="649728" y="2631285"/>
              <a:ext cx="1891923" cy="297197"/>
              <a:chOff x="710106" y="1231229"/>
              <a:chExt cx="1891923" cy="284277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20B81368-D338-BCF9-BB79-DB84040F0E63}"/>
                  </a:ext>
                </a:extLst>
              </p:cNvPr>
              <p:cNvGrpSpPr/>
              <p:nvPr/>
            </p:nvGrpSpPr>
            <p:grpSpPr>
              <a:xfrm>
                <a:off x="710106" y="1238507"/>
                <a:ext cx="269626" cy="276999"/>
                <a:chOff x="-1043410" y="2774629"/>
                <a:chExt cx="269626" cy="276999"/>
              </a:xfrm>
            </p:grpSpPr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9DF63469-C973-5DFF-BC1B-1F6B8E587CF9}"/>
                    </a:ext>
                  </a:extLst>
                </p:cNvPr>
                <p:cNvSpPr/>
                <p:nvPr/>
              </p:nvSpPr>
              <p:spPr>
                <a:xfrm>
                  <a:off x="-1019181" y="2808856"/>
                  <a:ext cx="216000" cy="20123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415E5D7-1CFF-713F-B878-0881316D1315}"/>
                    </a:ext>
                  </a:extLst>
                </p:cNvPr>
                <p:cNvSpPr txBox="1"/>
                <p:nvPr/>
              </p:nvSpPr>
              <p:spPr>
                <a:xfrm>
                  <a:off x="-1043410" y="2774629"/>
                  <a:ext cx="269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2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E7A92B-C66E-071D-0AF5-DE910816DEE6}"/>
                  </a:ext>
                </a:extLst>
              </p:cNvPr>
              <p:cNvSpPr txBox="1"/>
              <p:nvPr/>
            </p:nvSpPr>
            <p:spPr>
              <a:xfrm>
                <a:off x="980629" y="1231229"/>
                <a:ext cx="1621400" cy="264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Generate BT Nodes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60" name="组合 659">
            <a:extLst>
              <a:ext uri="{FF2B5EF4-FFF2-40B4-BE49-F238E27FC236}">
                <a16:creationId xmlns:a16="http://schemas.microsoft.com/office/drawing/2014/main" id="{6634341B-8E61-6D62-778B-71184BDAFF7A}"/>
              </a:ext>
            </a:extLst>
          </p:cNvPr>
          <p:cNvGrpSpPr/>
          <p:nvPr/>
        </p:nvGrpSpPr>
        <p:grpSpPr>
          <a:xfrm>
            <a:off x="3015892" y="5037079"/>
            <a:ext cx="2811142" cy="849168"/>
            <a:chOff x="6424617" y="1619782"/>
            <a:chExt cx="4972867" cy="1570737"/>
          </a:xfrm>
        </p:grpSpPr>
        <p:sp>
          <p:nvSpPr>
            <p:cNvPr id="427" name="Rectangle 55">
              <a:extLst>
                <a:ext uri="{FF2B5EF4-FFF2-40B4-BE49-F238E27FC236}">
                  <a16:creationId xmlns:a16="http://schemas.microsoft.com/office/drawing/2014/main" id="{BB8C9FB8-9954-6A8E-5D3D-E32D7BC5F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6753" y="1654159"/>
              <a:ext cx="225476" cy="209758"/>
            </a:xfrm>
            <a:prstGeom prst="rect">
              <a:avLst/>
            </a:prstGeom>
            <a:solidFill>
              <a:schemeClr val="bg2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CE3679BE-A8FF-E625-F491-DEA74439EE21}"/>
                </a:ext>
              </a:extLst>
            </p:cNvPr>
            <p:cNvSpPr/>
            <p:nvPr/>
          </p:nvSpPr>
          <p:spPr>
            <a:xfrm>
              <a:off x="8576798" y="2315145"/>
              <a:ext cx="840403" cy="376989"/>
            </a:xfrm>
            <a:prstGeom prst="ellipse">
              <a:avLst/>
            </a:prstGeom>
            <a:solidFill>
              <a:srgbClr val="FFFF80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Rectangle 55">
              <a:extLst>
                <a:ext uri="{FF2B5EF4-FFF2-40B4-BE49-F238E27FC236}">
                  <a16:creationId xmlns:a16="http://schemas.microsoft.com/office/drawing/2014/main" id="{9ADC4668-C05E-75A2-8C5B-D8269F5E3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355" y="2789730"/>
              <a:ext cx="1414415" cy="326297"/>
            </a:xfrm>
            <a:prstGeom prst="rect">
              <a:avLst/>
            </a:prstGeom>
            <a:solidFill>
              <a:srgbClr val="92F492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7D25A98B-27A6-D70C-DEEF-74446E8070FE}"/>
                </a:ext>
              </a:extLst>
            </p:cNvPr>
            <p:cNvSpPr/>
            <p:nvPr/>
          </p:nvSpPr>
          <p:spPr>
            <a:xfrm>
              <a:off x="6974359" y="2036246"/>
              <a:ext cx="840403" cy="376989"/>
            </a:xfrm>
            <a:prstGeom prst="ellipse">
              <a:avLst/>
            </a:prstGeom>
            <a:solidFill>
              <a:srgbClr val="FFFF80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7" name="直接箭头连接符 376">
              <a:extLst>
                <a:ext uri="{FF2B5EF4-FFF2-40B4-BE49-F238E27FC236}">
                  <a16:creationId xmlns:a16="http://schemas.microsoft.com/office/drawing/2014/main" id="{263CC8ED-A230-4100-6248-DB0416C5A22E}"/>
                </a:ext>
              </a:extLst>
            </p:cNvPr>
            <p:cNvCxnSpPr>
              <a:stCxn id="427" idx="2"/>
              <a:endCxn id="376" idx="0"/>
            </p:cNvCxnSpPr>
            <p:nvPr/>
          </p:nvCxnSpPr>
          <p:spPr>
            <a:xfrm flipH="1">
              <a:off x="7394561" y="1863916"/>
              <a:ext cx="1024930" cy="172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直接箭头连接符 377">
              <a:extLst>
                <a:ext uri="{FF2B5EF4-FFF2-40B4-BE49-F238E27FC236}">
                  <a16:creationId xmlns:a16="http://schemas.microsoft.com/office/drawing/2014/main" id="{193186B9-6E21-AE3E-A678-E316EC9EFB1C}"/>
                </a:ext>
              </a:extLst>
            </p:cNvPr>
            <p:cNvCxnSpPr>
              <a:stCxn id="427" idx="2"/>
              <a:endCxn id="416" idx="0"/>
            </p:cNvCxnSpPr>
            <p:nvPr/>
          </p:nvCxnSpPr>
          <p:spPr>
            <a:xfrm flipH="1">
              <a:off x="8191095" y="1863916"/>
              <a:ext cx="228396" cy="236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0" name="组合 379">
              <a:extLst>
                <a:ext uri="{FF2B5EF4-FFF2-40B4-BE49-F238E27FC236}">
                  <a16:creationId xmlns:a16="http://schemas.microsoft.com/office/drawing/2014/main" id="{972B7DA3-3D2A-0861-DAF4-0AF18497F670}"/>
                </a:ext>
              </a:extLst>
            </p:cNvPr>
            <p:cNvGrpSpPr/>
            <p:nvPr/>
          </p:nvGrpSpPr>
          <p:grpSpPr>
            <a:xfrm>
              <a:off x="8020440" y="2051213"/>
              <a:ext cx="298728" cy="385910"/>
              <a:chOff x="4059476" y="384461"/>
              <a:chExt cx="235048" cy="337774"/>
            </a:xfrm>
          </p:grpSpPr>
          <p:sp>
            <p:nvSpPr>
              <p:cNvPr id="416" name="Rectangle 55">
                <a:extLst>
                  <a:ext uri="{FF2B5EF4-FFF2-40B4-BE49-F238E27FC236}">
                    <a16:creationId xmlns:a16="http://schemas.microsoft.com/office/drawing/2014/main" id="{BFD4BAAC-D57C-0BBC-2954-A30E47426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047" y="427232"/>
                <a:ext cx="177411" cy="183594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文本框 418">
                <a:extLst>
                  <a:ext uri="{FF2B5EF4-FFF2-40B4-BE49-F238E27FC236}">
                    <a16:creationId xmlns:a16="http://schemas.microsoft.com/office/drawing/2014/main" id="{07275930-ED72-37D0-DE65-56C8B7C65197}"/>
                  </a:ext>
                </a:extLst>
              </p:cNvPr>
              <p:cNvSpPr txBox="1"/>
              <p:nvPr/>
            </p:nvSpPr>
            <p:spPr>
              <a:xfrm>
                <a:off x="4059476" y="384461"/>
                <a:ext cx="235048" cy="337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</p:grpSp>
        <p:cxnSp>
          <p:nvCxnSpPr>
            <p:cNvPr id="382" name="直接箭头连接符 381">
              <a:extLst>
                <a:ext uri="{FF2B5EF4-FFF2-40B4-BE49-F238E27FC236}">
                  <a16:creationId xmlns:a16="http://schemas.microsoft.com/office/drawing/2014/main" id="{B6CB12B7-87E4-6A49-0C5F-CE25FEE5D50D}"/>
                </a:ext>
              </a:extLst>
            </p:cNvPr>
            <p:cNvCxnSpPr>
              <a:stCxn id="416" idx="2"/>
              <a:endCxn id="54" idx="0"/>
            </p:cNvCxnSpPr>
            <p:nvPr/>
          </p:nvCxnSpPr>
          <p:spPr>
            <a:xfrm flipH="1">
              <a:off x="6862669" y="2309842"/>
              <a:ext cx="1328426" cy="407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直接箭头连接符 382">
              <a:extLst>
                <a:ext uri="{FF2B5EF4-FFF2-40B4-BE49-F238E27FC236}">
                  <a16:creationId xmlns:a16="http://schemas.microsoft.com/office/drawing/2014/main" id="{2FC085C2-F741-64A4-4153-A3E32F3C46B3}"/>
                </a:ext>
              </a:extLst>
            </p:cNvPr>
            <p:cNvCxnSpPr>
              <a:stCxn id="416" idx="2"/>
              <a:endCxn id="344" idx="0"/>
            </p:cNvCxnSpPr>
            <p:nvPr/>
          </p:nvCxnSpPr>
          <p:spPr>
            <a:xfrm flipH="1">
              <a:off x="8078036" y="2309842"/>
              <a:ext cx="113059" cy="446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95E3AE4C-3798-4001-DDE2-7CF99D7C280B}"/>
                </a:ext>
              </a:extLst>
            </p:cNvPr>
            <p:cNvSpPr txBox="1"/>
            <p:nvPr/>
          </p:nvSpPr>
          <p:spPr>
            <a:xfrm>
              <a:off x="6944760" y="2035728"/>
              <a:ext cx="915755" cy="44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00" dirty="0" err="1">
                  <a:latin typeface="Georgia" panose="02040502050405020303" pitchFamily="18" charset="0"/>
                </a:rPr>
                <a:t>IsIn</a:t>
              </a:r>
              <a:r>
                <a:rPr lang="en-US" altLang="zh-CN" sz="500" dirty="0">
                  <a:latin typeface="Georgia" panose="02040502050405020303" pitchFamily="18" charset="0"/>
                </a:rPr>
                <a:t>(pkg1, </a:t>
              </a:r>
            </a:p>
            <a:p>
              <a:pPr algn="ctr"/>
              <a:r>
                <a:rPr lang="en-US" altLang="zh-CN" sz="500" dirty="0">
                  <a:latin typeface="Georgia" panose="02040502050405020303" pitchFamily="18" charset="0"/>
                </a:rPr>
                <a:t>room1)</a:t>
              </a:r>
            </a:p>
          </p:txBody>
        </p:sp>
        <p:sp>
          <p:nvSpPr>
            <p:cNvPr id="341" name="文本框 340">
              <a:extLst>
                <a:ext uri="{FF2B5EF4-FFF2-40B4-BE49-F238E27FC236}">
                  <a16:creationId xmlns:a16="http://schemas.microsoft.com/office/drawing/2014/main" id="{2FAFF8B5-CB0C-7BFA-7ED7-0853D6F8EE0D}"/>
                </a:ext>
              </a:extLst>
            </p:cNvPr>
            <p:cNvSpPr txBox="1"/>
            <p:nvPr/>
          </p:nvSpPr>
          <p:spPr>
            <a:xfrm>
              <a:off x="9741965" y="2749481"/>
              <a:ext cx="1655519" cy="44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00" dirty="0" err="1">
                  <a:latin typeface="Georgia" panose="02040502050405020303" pitchFamily="18" charset="0"/>
                </a:rPr>
                <a:t>MovePkgBtw</a:t>
              </a:r>
              <a:endParaRPr lang="en-US" altLang="zh-CN" sz="500" dirty="0">
                <a:latin typeface="Georgia" panose="02040502050405020303" pitchFamily="18" charset="0"/>
              </a:endParaRPr>
            </a:p>
            <a:p>
              <a:pPr algn="ctr"/>
              <a:r>
                <a:rPr lang="en-US" altLang="zh-CN" sz="500" dirty="0">
                  <a:latin typeface="Georgia" panose="02040502050405020303" pitchFamily="18" charset="0"/>
                </a:rPr>
                <a:t>(pkg1, room2, room1)</a:t>
              </a:r>
              <a:endParaRPr lang="zh-CN" altLang="en-US" sz="500" dirty="0">
                <a:latin typeface="Georgia" panose="02040502050405020303" pitchFamily="18" charset="0"/>
              </a:endParaRPr>
            </a:p>
          </p:txBody>
        </p:sp>
        <p:sp>
          <p:nvSpPr>
            <p:cNvPr id="342" name="文本框 341">
              <a:extLst>
                <a:ext uri="{FF2B5EF4-FFF2-40B4-BE49-F238E27FC236}">
                  <a16:creationId xmlns:a16="http://schemas.microsoft.com/office/drawing/2014/main" id="{BC4DA57C-AB75-E199-F71F-33D3859E3BDC}"/>
                </a:ext>
              </a:extLst>
            </p:cNvPr>
            <p:cNvSpPr txBox="1"/>
            <p:nvPr/>
          </p:nvSpPr>
          <p:spPr>
            <a:xfrm>
              <a:off x="8560616" y="2316409"/>
              <a:ext cx="893042" cy="385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" dirty="0" err="1">
                  <a:latin typeface="Georgia" panose="02040502050405020303" pitchFamily="18" charset="0"/>
                </a:rPr>
                <a:t>IsIn</a:t>
              </a:r>
              <a:r>
                <a:rPr lang="en-US" altLang="zh-CN" sz="400" dirty="0">
                  <a:latin typeface="Georgia" panose="02040502050405020303" pitchFamily="18" charset="0"/>
                </a:rPr>
                <a:t>(pkg1,</a:t>
              </a:r>
            </a:p>
            <a:p>
              <a:pPr algn="ctr"/>
              <a:r>
                <a:rPr lang="en-US" altLang="zh-CN" sz="400" dirty="0">
                  <a:latin typeface="Georgia" panose="02040502050405020303" pitchFamily="18" charset="0"/>
                </a:rPr>
                <a:t>room2)</a:t>
              </a:r>
              <a:endParaRPr lang="zh-CN" altLang="en-US" sz="400" dirty="0">
                <a:latin typeface="Georgia" panose="02040502050405020303" pitchFamily="18" charset="0"/>
              </a:endParaRPr>
            </a:p>
          </p:txBody>
        </p:sp>
        <p:sp>
          <p:nvSpPr>
            <p:cNvPr id="344" name="Rectangle 55">
              <a:extLst>
                <a:ext uri="{FF2B5EF4-FFF2-40B4-BE49-F238E27FC236}">
                  <a16:creationId xmlns:a16="http://schemas.microsoft.com/office/drawing/2014/main" id="{62E3562D-B71B-C2C5-C5B0-9BEDB7B2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827" y="2756279"/>
              <a:ext cx="1414415" cy="326297"/>
            </a:xfrm>
            <a:prstGeom prst="rect">
              <a:avLst/>
            </a:prstGeom>
            <a:solidFill>
              <a:srgbClr val="92F492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2E995033-26B3-BBEC-0E3C-8ABEBEADCDEF}"/>
                </a:ext>
              </a:extLst>
            </p:cNvPr>
            <p:cNvSpPr txBox="1"/>
            <p:nvPr/>
          </p:nvSpPr>
          <p:spPr>
            <a:xfrm>
              <a:off x="7232892" y="2717232"/>
              <a:ext cx="1680721" cy="44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00" dirty="0" err="1">
                  <a:latin typeface="Georgia" panose="02040502050405020303" pitchFamily="18" charset="0"/>
                </a:rPr>
                <a:t>MovePkgBtw</a:t>
              </a:r>
              <a:endParaRPr lang="en-US" altLang="zh-CN" sz="500" dirty="0">
                <a:latin typeface="Georgia" panose="02040502050405020303" pitchFamily="18" charset="0"/>
              </a:endParaRPr>
            </a:p>
            <a:p>
              <a:pPr algn="ctr"/>
              <a:r>
                <a:rPr lang="en-US" altLang="zh-CN" sz="500" dirty="0">
                  <a:latin typeface="Georgia" panose="02040502050405020303" pitchFamily="18" charset="0"/>
                </a:rPr>
                <a:t>(pkg1,open-area, room1)</a:t>
              </a:r>
              <a:endParaRPr lang="zh-CN" altLang="en-US" sz="500" dirty="0">
                <a:latin typeface="Georgia" panose="02040502050405020303" pitchFamily="18" charset="0"/>
              </a:endParaRPr>
            </a:p>
          </p:txBody>
        </p: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2885D9A2-7DE8-7839-5450-29DC663A600B}"/>
                </a:ext>
              </a:extLst>
            </p:cNvPr>
            <p:cNvSpPr txBox="1"/>
            <p:nvPr/>
          </p:nvSpPr>
          <p:spPr>
            <a:xfrm>
              <a:off x="8290844" y="1619782"/>
              <a:ext cx="196838" cy="38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0623B29-4C09-8EE6-3285-CDBB8AABD45A}"/>
                </a:ext>
              </a:extLst>
            </p:cNvPr>
            <p:cNvGrpSpPr/>
            <p:nvPr/>
          </p:nvGrpSpPr>
          <p:grpSpPr>
            <a:xfrm>
              <a:off x="6424617" y="2702236"/>
              <a:ext cx="879145" cy="441037"/>
              <a:chOff x="6796630" y="2492152"/>
              <a:chExt cx="879145" cy="441038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5233CCF-C657-E4B7-6864-EF04E523B955}"/>
                  </a:ext>
                </a:extLst>
              </p:cNvPr>
              <p:cNvSpPr/>
              <p:nvPr/>
            </p:nvSpPr>
            <p:spPr>
              <a:xfrm>
                <a:off x="6814480" y="2507171"/>
                <a:ext cx="840403" cy="376990"/>
              </a:xfrm>
              <a:prstGeom prst="ellipse">
                <a:avLst/>
              </a:prstGeom>
              <a:solidFill>
                <a:srgbClr val="FFFF80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文本框 342">
                <a:extLst>
                  <a:ext uri="{FF2B5EF4-FFF2-40B4-BE49-F238E27FC236}">
                    <a16:creationId xmlns:a16="http://schemas.microsoft.com/office/drawing/2014/main" id="{354CF8DE-215F-BC4A-2584-C27B06785381}"/>
                  </a:ext>
                </a:extLst>
              </p:cNvPr>
              <p:cNvSpPr txBox="1"/>
              <p:nvPr/>
            </p:nvSpPr>
            <p:spPr>
              <a:xfrm>
                <a:off x="6796630" y="2492152"/>
                <a:ext cx="879145" cy="441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00" dirty="0" err="1">
                    <a:latin typeface="Georgia" panose="02040502050405020303" pitchFamily="18" charset="0"/>
                  </a:rPr>
                  <a:t>IsIn</a:t>
                </a:r>
                <a:r>
                  <a:rPr lang="en-US" altLang="zh-CN" sz="500" dirty="0">
                    <a:latin typeface="Georgia" panose="02040502050405020303" pitchFamily="18" charset="0"/>
                  </a:rPr>
                  <a:t>(pkg1,</a:t>
                </a:r>
              </a:p>
              <a:p>
                <a:pPr algn="ctr"/>
                <a:r>
                  <a:rPr lang="en-US" altLang="zh-CN" sz="500" dirty="0">
                    <a:latin typeface="Georgia" panose="02040502050405020303" pitchFamily="18" charset="0"/>
                  </a:rPr>
                  <a:t>open-area)</a:t>
                </a:r>
                <a:endParaRPr lang="zh-CN" altLang="en-US" sz="5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4D273E5C-1B4C-1A07-7C89-AE00B525F5F5}"/>
                </a:ext>
              </a:extLst>
            </p:cNvPr>
            <p:cNvGrpSpPr/>
            <p:nvPr/>
          </p:nvGrpSpPr>
          <p:grpSpPr>
            <a:xfrm>
              <a:off x="8907612" y="2738842"/>
              <a:ext cx="879145" cy="441038"/>
              <a:chOff x="6800098" y="2495308"/>
              <a:chExt cx="879145" cy="441039"/>
            </a:xfrm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5154BF86-BE93-36AB-7BDD-EFCEF6B8018B}"/>
                  </a:ext>
                </a:extLst>
              </p:cNvPr>
              <p:cNvSpPr/>
              <p:nvPr/>
            </p:nvSpPr>
            <p:spPr>
              <a:xfrm>
                <a:off x="6814480" y="2507171"/>
                <a:ext cx="840403" cy="376990"/>
              </a:xfrm>
              <a:prstGeom prst="ellipse">
                <a:avLst/>
              </a:prstGeom>
              <a:solidFill>
                <a:srgbClr val="FFFF80"/>
              </a:solidFill>
              <a:ln w="28575" cap="sq">
                <a:solidFill>
                  <a:srgbClr val="FF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3368F004-72A4-B551-E897-1C5883E917DC}"/>
                  </a:ext>
                </a:extLst>
              </p:cNvPr>
              <p:cNvSpPr txBox="1"/>
              <p:nvPr/>
            </p:nvSpPr>
            <p:spPr>
              <a:xfrm>
                <a:off x="6800098" y="2495308"/>
                <a:ext cx="879145" cy="441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00" dirty="0" err="1">
                    <a:latin typeface="Georgia" panose="02040502050405020303" pitchFamily="18" charset="0"/>
                  </a:rPr>
                  <a:t>IsOpen</a:t>
                </a:r>
                <a:endParaRPr lang="en-US" altLang="zh-CN" sz="500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en-US" altLang="zh-CN" sz="500" dirty="0">
                    <a:latin typeface="Georgia" panose="02040502050405020303" pitchFamily="18" charset="0"/>
                  </a:rPr>
                  <a:t>(door2)</a:t>
                </a:r>
                <a:endParaRPr lang="zh-CN" altLang="en-US" sz="5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5AC4DA45-8E9C-95EE-AA44-4ED8231B82FD}"/>
                </a:ext>
              </a:extLst>
            </p:cNvPr>
            <p:cNvGrpSpPr/>
            <p:nvPr/>
          </p:nvGrpSpPr>
          <p:grpSpPr>
            <a:xfrm>
              <a:off x="9571723" y="2328209"/>
              <a:ext cx="298728" cy="385910"/>
              <a:chOff x="4068559" y="386726"/>
              <a:chExt cx="235048" cy="337773"/>
            </a:xfrm>
          </p:grpSpPr>
          <p:sp>
            <p:nvSpPr>
              <p:cNvPr id="314" name="Rectangle 55">
                <a:extLst>
                  <a:ext uri="{FF2B5EF4-FFF2-40B4-BE49-F238E27FC236}">
                    <a16:creationId xmlns:a16="http://schemas.microsoft.com/office/drawing/2014/main" id="{EFFBF767-84DF-C007-7F47-1A9455C15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047" y="427228"/>
                <a:ext cx="177411" cy="183594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CE3B825B-6174-C962-1C4B-6274B4158780}"/>
                  </a:ext>
                </a:extLst>
              </p:cNvPr>
              <p:cNvSpPr txBox="1"/>
              <p:nvPr/>
            </p:nvSpPr>
            <p:spPr>
              <a:xfrm>
                <a:off x="4068559" y="386726"/>
                <a:ext cx="235048" cy="3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</p:grpSp>
        <p:cxnSp>
          <p:nvCxnSpPr>
            <p:cNvPr id="330" name="直接箭头连接符 329">
              <a:extLst>
                <a:ext uri="{FF2B5EF4-FFF2-40B4-BE49-F238E27FC236}">
                  <a16:creationId xmlns:a16="http://schemas.microsoft.com/office/drawing/2014/main" id="{ABC94784-8865-8CEB-5E15-2A2818AE1A24}"/>
                </a:ext>
              </a:extLst>
            </p:cNvPr>
            <p:cNvCxnSpPr>
              <a:stCxn id="314" idx="2"/>
              <a:endCxn id="275" idx="0"/>
            </p:cNvCxnSpPr>
            <p:nvPr/>
          </p:nvCxnSpPr>
          <p:spPr>
            <a:xfrm flipH="1">
              <a:off x="9342195" y="2584243"/>
              <a:ext cx="388635" cy="166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BA509BD1-C8D3-166C-C957-2C4E0A22FA2C}"/>
                </a:ext>
              </a:extLst>
            </p:cNvPr>
            <p:cNvCxnSpPr>
              <a:stCxn id="314" idx="2"/>
              <a:endCxn id="244" idx="0"/>
            </p:cNvCxnSpPr>
            <p:nvPr/>
          </p:nvCxnSpPr>
          <p:spPr>
            <a:xfrm>
              <a:off x="9730831" y="2584243"/>
              <a:ext cx="826732" cy="20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8" name="组合 437">
              <a:extLst>
                <a:ext uri="{FF2B5EF4-FFF2-40B4-BE49-F238E27FC236}">
                  <a16:creationId xmlns:a16="http://schemas.microsoft.com/office/drawing/2014/main" id="{BE4867FF-E392-6193-84C0-1565CC4E83A2}"/>
                </a:ext>
              </a:extLst>
            </p:cNvPr>
            <p:cNvGrpSpPr/>
            <p:nvPr/>
          </p:nvGrpSpPr>
          <p:grpSpPr>
            <a:xfrm>
              <a:off x="9221125" y="1950081"/>
              <a:ext cx="276562" cy="385909"/>
              <a:chOff x="8441341" y="1572546"/>
              <a:chExt cx="276562" cy="385910"/>
            </a:xfrm>
          </p:grpSpPr>
          <p:sp>
            <p:nvSpPr>
              <p:cNvPr id="435" name="Rectangle 55">
                <a:extLst>
                  <a:ext uri="{FF2B5EF4-FFF2-40B4-BE49-F238E27FC236}">
                    <a16:creationId xmlns:a16="http://schemas.microsoft.com/office/drawing/2014/main" id="{2D099A9E-5AF9-1174-34E8-80B011C51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2427" y="1623465"/>
                <a:ext cx="225476" cy="209758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文本框 436">
                <a:extLst>
                  <a:ext uri="{FF2B5EF4-FFF2-40B4-BE49-F238E27FC236}">
                    <a16:creationId xmlns:a16="http://schemas.microsoft.com/office/drawing/2014/main" id="{0B14E093-C9A2-8A3C-3D4A-A8721A46FCE8}"/>
                  </a:ext>
                </a:extLst>
              </p:cNvPr>
              <p:cNvSpPr txBox="1"/>
              <p:nvPr/>
            </p:nvSpPr>
            <p:spPr>
              <a:xfrm>
                <a:off x="8441341" y="1572546"/>
                <a:ext cx="196838" cy="38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</p:grpSp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E4DB55AD-1684-8B6F-11D8-EBB7D4A05F6C}"/>
                </a:ext>
              </a:extLst>
            </p:cNvPr>
            <p:cNvCxnSpPr>
              <a:stCxn id="427" idx="2"/>
              <a:endCxn id="435" idx="0"/>
            </p:cNvCxnSpPr>
            <p:nvPr/>
          </p:nvCxnSpPr>
          <p:spPr>
            <a:xfrm>
              <a:off x="8419491" y="1863916"/>
              <a:ext cx="965458" cy="137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直接箭头连接符 460">
              <a:extLst>
                <a:ext uri="{FF2B5EF4-FFF2-40B4-BE49-F238E27FC236}">
                  <a16:creationId xmlns:a16="http://schemas.microsoft.com/office/drawing/2014/main" id="{7727A415-29B6-5959-DC77-71CE85EC82F6}"/>
                </a:ext>
              </a:extLst>
            </p:cNvPr>
            <p:cNvCxnSpPr>
              <a:stCxn id="435" idx="2"/>
              <a:endCxn id="314" idx="0"/>
            </p:cNvCxnSpPr>
            <p:nvPr/>
          </p:nvCxnSpPr>
          <p:spPr>
            <a:xfrm>
              <a:off x="9384949" y="2210756"/>
              <a:ext cx="345884" cy="163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直接箭头连接符 472">
              <a:extLst>
                <a:ext uri="{FF2B5EF4-FFF2-40B4-BE49-F238E27FC236}">
                  <a16:creationId xmlns:a16="http://schemas.microsoft.com/office/drawing/2014/main" id="{2BE13B78-980B-71D1-F45B-060F35FF45F3}"/>
                </a:ext>
              </a:extLst>
            </p:cNvPr>
            <p:cNvCxnSpPr>
              <a:stCxn id="435" idx="2"/>
              <a:endCxn id="342" idx="0"/>
            </p:cNvCxnSpPr>
            <p:nvPr/>
          </p:nvCxnSpPr>
          <p:spPr>
            <a:xfrm flipH="1">
              <a:off x="9007138" y="2210758"/>
              <a:ext cx="377811" cy="105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4113774B-21CB-8A65-1A3C-23D8FDA710E3}"/>
                </a:ext>
              </a:extLst>
            </p:cNvPr>
            <p:cNvSpPr/>
            <p:nvPr/>
          </p:nvSpPr>
          <p:spPr>
            <a:xfrm>
              <a:off x="7707333" y="1878542"/>
              <a:ext cx="2303506" cy="883450"/>
            </a:xfrm>
            <a:custGeom>
              <a:avLst/>
              <a:gdLst>
                <a:gd name="connsiteX0" fmla="*/ 712831 w 2303506"/>
                <a:gd name="connsiteY0" fmla="*/ 0 h 883451"/>
                <a:gd name="connsiteX1" fmla="*/ 3218 w 2303506"/>
                <a:gd name="connsiteY1" fmla="*/ 180975 h 883451"/>
                <a:gd name="connsiteX2" fmla="*/ 503281 w 2303506"/>
                <a:gd name="connsiteY2" fmla="*/ 276225 h 883451"/>
                <a:gd name="connsiteX3" fmla="*/ 1684381 w 2303506"/>
                <a:gd name="connsiteY3" fmla="*/ 352425 h 883451"/>
                <a:gd name="connsiteX4" fmla="*/ 1636756 w 2303506"/>
                <a:gd name="connsiteY4" fmla="*/ 557213 h 883451"/>
                <a:gd name="connsiteX5" fmla="*/ 2032043 w 2303506"/>
                <a:gd name="connsiteY5" fmla="*/ 671513 h 883451"/>
                <a:gd name="connsiteX6" fmla="*/ 1860593 w 2303506"/>
                <a:gd name="connsiteY6" fmla="*/ 881063 h 883451"/>
                <a:gd name="connsiteX7" fmla="*/ 2151106 w 2303506"/>
                <a:gd name="connsiteY7" fmla="*/ 790575 h 883451"/>
                <a:gd name="connsiteX8" fmla="*/ 2303506 w 2303506"/>
                <a:gd name="connsiteY8" fmla="*/ 881063 h 88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506" h="883451">
                  <a:moveTo>
                    <a:pt x="712831" y="0"/>
                  </a:moveTo>
                  <a:cubicBezTo>
                    <a:pt x="375487" y="67469"/>
                    <a:pt x="38143" y="134938"/>
                    <a:pt x="3218" y="180975"/>
                  </a:cubicBezTo>
                  <a:cubicBezTo>
                    <a:pt x="-31707" y="227012"/>
                    <a:pt x="223087" y="247650"/>
                    <a:pt x="503281" y="276225"/>
                  </a:cubicBezTo>
                  <a:cubicBezTo>
                    <a:pt x="783475" y="304800"/>
                    <a:pt x="1495469" y="305594"/>
                    <a:pt x="1684381" y="352425"/>
                  </a:cubicBezTo>
                  <a:cubicBezTo>
                    <a:pt x="1873294" y="399256"/>
                    <a:pt x="1578812" y="504032"/>
                    <a:pt x="1636756" y="557213"/>
                  </a:cubicBezTo>
                  <a:cubicBezTo>
                    <a:pt x="1694700" y="610394"/>
                    <a:pt x="1994737" y="617538"/>
                    <a:pt x="2032043" y="671513"/>
                  </a:cubicBezTo>
                  <a:cubicBezTo>
                    <a:pt x="2069349" y="725488"/>
                    <a:pt x="1840749" y="861219"/>
                    <a:pt x="1860593" y="881063"/>
                  </a:cubicBezTo>
                  <a:cubicBezTo>
                    <a:pt x="1880437" y="900907"/>
                    <a:pt x="2077287" y="790575"/>
                    <a:pt x="2151106" y="790575"/>
                  </a:cubicBezTo>
                  <a:cubicBezTo>
                    <a:pt x="2224925" y="790575"/>
                    <a:pt x="2264215" y="835819"/>
                    <a:pt x="2303506" y="88106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59126B8-98B7-25E3-DE8D-C1CE02739015}"/>
              </a:ext>
            </a:extLst>
          </p:cNvPr>
          <p:cNvSpPr/>
          <p:nvPr/>
        </p:nvSpPr>
        <p:spPr>
          <a:xfrm>
            <a:off x="587870" y="1627301"/>
            <a:ext cx="5176265" cy="1155963"/>
          </a:xfrm>
          <a:prstGeom prst="roundRect">
            <a:avLst>
              <a:gd name="adj" fmla="val 8566"/>
            </a:avLst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文本框 495">
            <a:extLst>
              <a:ext uri="{FF2B5EF4-FFF2-40B4-BE49-F238E27FC236}">
                <a16:creationId xmlns:a16="http://schemas.microsoft.com/office/drawing/2014/main" id="{C0F1F90E-40E2-F6E1-F71A-78085963F8C4}"/>
              </a:ext>
            </a:extLst>
          </p:cNvPr>
          <p:cNvSpPr txBox="1"/>
          <p:nvPr/>
        </p:nvSpPr>
        <p:spPr>
          <a:xfrm>
            <a:off x="580929" y="1465087"/>
            <a:ext cx="2673446" cy="286102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97C993B-3B8A-4EEA-1FF9-13672CE80648}"/>
              </a:ext>
            </a:extLst>
          </p:cNvPr>
          <p:cNvGrpSpPr/>
          <p:nvPr/>
        </p:nvGrpSpPr>
        <p:grpSpPr>
          <a:xfrm>
            <a:off x="697872" y="1471425"/>
            <a:ext cx="2505160" cy="284277"/>
            <a:chOff x="710106" y="1231229"/>
            <a:chExt cx="2505160" cy="284277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96FEFC1-A17E-F4CE-75CC-48C45DFE4E17}"/>
                </a:ext>
              </a:extLst>
            </p:cNvPr>
            <p:cNvGrpSpPr/>
            <p:nvPr/>
          </p:nvGrpSpPr>
          <p:grpSpPr>
            <a:xfrm>
              <a:off x="710106" y="1238507"/>
              <a:ext cx="269626" cy="276999"/>
              <a:chOff x="-1043410" y="2774629"/>
              <a:chExt cx="269626" cy="276999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800D5B3-B9C4-CA92-5833-3284312D2AB5}"/>
                  </a:ext>
                </a:extLst>
              </p:cNvPr>
              <p:cNvSpPr/>
              <p:nvPr/>
            </p:nvSpPr>
            <p:spPr>
              <a:xfrm>
                <a:off x="-1019181" y="2808856"/>
                <a:ext cx="216000" cy="2012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5471B6F-E00B-1BF9-6154-D5C89208E1DB}"/>
                  </a:ext>
                </a:extLst>
              </p:cNvPr>
              <p:cNvSpPr txBox="1"/>
              <p:nvPr/>
            </p:nvSpPr>
            <p:spPr>
              <a:xfrm>
                <a:off x="-1043410" y="2774629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1</a:t>
                </a:r>
                <a:endParaRPr lang="zh-CN" altLang="en-US" sz="12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99EDA29-FADD-1610-3111-440A60840DEF}"/>
                </a:ext>
              </a:extLst>
            </p:cNvPr>
            <p:cNvSpPr txBox="1"/>
            <p:nvPr/>
          </p:nvSpPr>
          <p:spPr>
            <a:xfrm>
              <a:off x="892196" y="1231229"/>
              <a:ext cx="23230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kern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rPr>
                <a:t>Generate BT System Sketch</a:t>
              </a:r>
              <a:endPara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7" name="组合 496">
            <a:extLst>
              <a:ext uri="{FF2B5EF4-FFF2-40B4-BE49-F238E27FC236}">
                <a16:creationId xmlns:a16="http://schemas.microsoft.com/office/drawing/2014/main" id="{9CED1143-F880-0506-3632-F44ADA989CBE}"/>
              </a:ext>
            </a:extLst>
          </p:cNvPr>
          <p:cNvGrpSpPr/>
          <p:nvPr/>
        </p:nvGrpSpPr>
        <p:grpSpPr>
          <a:xfrm>
            <a:off x="1561279" y="3424665"/>
            <a:ext cx="3814013" cy="855529"/>
            <a:chOff x="2585982" y="1393075"/>
            <a:chExt cx="5920643" cy="1328068"/>
          </a:xfrm>
        </p:grpSpPr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9DA52502-BF9F-22B8-C82C-B3FE0BB04634}"/>
                </a:ext>
              </a:extLst>
            </p:cNvPr>
            <p:cNvSpPr/>
            <p:nvPr/>
          </p:nvSpPr>
          <p:spPr>
            <a:xfrm>
              <a:off x="4921151" y="1732558"/>
              <a:ext cx="3585474" cy="988585"/>
            </a:xfrm>
            <a:prstGeom prst="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72" name="组合 471">
              <a:extLst>
                <a:ext uri="{FF2B5EF4-FFF2-40B4-BE49-F238E27FC236}">
                  <a16:creationId xmlns:a16="http://schemas.microsoft.com/office/drawing/2014/main" id="{11574D31-D9DA-DF2A-F6A8-054DCA3D1C1C}"/>
                </a:ext>
              </a:extLst>
            </p:cNvPr>
            <p:cNvGrpSpPr/>
            <p:nvPr/>
          </p:nvGrpSpPr>
          <p:grpSpPr>
            <a:xfrm>
              <a:off x="4725165" y="1393075"/>
              <a:ext cx="1145467" cy="406106"/>
              <a:chOff x="2202429" y="2130816"/>
              <a:chExt cx="2064494" cy="321746"/>
            </a:xfrm>
          </p:grpSpPr>
          <p:sp>
            <p:nvSpPr>
              <p:cNvPr id="480" name="Rectangle 58">
                <a:extLst>
                  <a:ext uri="{FF2B5EF4-FFF2-40B4-BE49-F238E27FC236}">
                    <a16:creationId xmlns:a16="http://schemas.microsoft.com/office/drawing/2014/main" id="{3D3038EF-01A5-2F69-01CE-5A42237C1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0283" y="2151799"/>
                <a:ext cx="1876298" cy="261611"/>
              </a:xfrm>
              <a:prstGeom prst="rect">
                <a:avLst/>
              </a:prstGeom>
              <a:solidFill>
                <a:srgbClr val="90ED8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C0A8E251-CC18-20C2-2C82-130B66F5A136}"/>
                  </a:ext>
                </a:extLst>
              </p:cNvPr>
              <p:cNvSpPr txBox="1"/>
              <p:nvPr/>
            </p:nvSpPr>
            <p:spPr>
              <a:xfrm>
                <a:off x="2202429" y="2130816"/>
                <a:ext cx="2064494" cy="321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3" name="矩形: 圆角 482">
              <a:extLst>
                <a:ext uri="{FF2B5EF4-FFF2-40B4-BE49-F238E27FC236}">
                  <a16:creationId xmlns:a16="http://schemas.microsoft.com/office/drawing/2014/main" id="{F46E7133-A875-87FF-8ECA-F23471301B78}"/>
                </a:ext>
              </a:extLst>
            </p:cNvPr>
            <p:cNvSpPr/>
            <p:nvPr/>
          </p:nvSpPr>
          <p:spPr>
            <a:xfrm>
              <a:off x="6935392" y="1790110"/>
              <a:ext cx="121920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Function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矩形: 圆角 483">
              <a:extLst>
                <a:ext uri="{FF2B5EF4-FFF2-40B4-BE49-F238E27FC236}">
                  <a16:creationId xmlns:a16="http://schemas.microsoft.com/office/drawing/2014/main" id="{80590A89-1CED-DE10-6A43-B02189129C77}"/>
                </a:ext>
              </a:extLst>
            </p:cNvPr>
            <p:cNvSpPr/>
            <p:nvPr/>
          </p:nvSpPr>
          <p:spPr>
            <a:xfrm>
              <a:off x="5287147" y="2225798"/>
              <a:ext cx="1490156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Precondition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矩形: 圆角 484">
              <a:extLst>
                <a:ext uri="{FF2B5EF4-FFF2-40B4-BE49-F238E27FC236}">
                  <a16:creationId xmlns:a16="http://schemas.microsoft.com/office/drawing/2014/main" id="{08875BAF-D98F-80A3-F521-58C6985D633D}"/>
                </a:ext>
              </a:extLst>
            </p:cNvPr>
            <p:cNvSpPr/>
            <p:nvPr/>
          </p:nvSpPr>
          <p:spPr>
            <a:xfrm>
              <a:off x="6934021" y="2225798"/>
              <a:ext cx="121920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Effects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F5901ABE-F2E8-1FF2-E7EA-1503140DD12D}"/>
                </a:ext>
              </a:extLst>
            </p:cNvPr>
            <p:cNvSpPr/>
            <p:nvPr/>
          </p:nvSpPr>
          <p:spPr>
            <a:xfrm>
              <a:off x="2720824" y="1732558"/>
              <a:ext cx="1951981" cy="9885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88" name="组合 487">
              <a:extLst>
                <a:ext uri="{FF2B5EF4-FFF2-40B4-BE49-F238E27FC236}">
                  <a16:creationId xmlns:a16="http://schemas.microsoft.com/office/drawing/2014/main" id="{90997003-E716-1E04-42FC-92DC474443A6}"/>
                </a:ext>
              </a:extLst>
            </p:cNvPr>
            <p:cNvGrpSpPr/>
            <p:nvPr/>
          </p:nvGrpSpPr>
          <p:grpSpPr>
            <a:xfrm>
              <a:off x="2585982" y="1403843"/>
              <a:ext cx="1274009" cy="406107"/>
              <a:chOff x="1769570" y="1337781"/>
              <a:chExt cx="1481282" cy="293358"/>
            </a:xfrm>
          </p:grpSpPr>
          <p:sp>
            <p:nvSpPr>
              <p:cNvPr id="490" name="Oval 44">
                <a:extLst>
                  <a:ext uri="{FF2B5EF4-FFF2-40B4-BE49-F238E27FC236}">
                    <a16:creationId xmlns:a16="http://schemas.microsoft.com/office/drawing/2014/main" id="{5492E17B-8AAE-92D0-D793-9866E353C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570" y="1342963"/>
                <a:ext cx="1481282" cy="261611"/>
              </a:xfrm>
              <a:prstGeom prst="ellipse">
                <a:avLst/>
              </a:prstGeom>
              <a:solidFill>
                <a:srgbClr val="FFFF82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文本框 490">
                <a:extLst>
                  <a:ext uri="{FF2B5EF4-FFF2-40B4-BE49-F238E27FC236}">
                    <a16:creationId xmlns:a16="http://schemas.microsoft.com/office/drawing/2014/main" id="{6E3523CD-875F-6B6F-5E23-BE91F8499D80}"/>
                  </a:ext>
                </a:extLst>
              </p:cNvPr>
              <p:cNvSpPr txBox="1"/>
              <p:nvPr/>
            </p:nvSpPr>
            <p:spPr>
              <a:xfrm>
                <a:off x="1874602" y="1337781"/>
                <a:ext cx="1343439" cy="293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2" name="矩形: 圆角 491">
              <a:extLst>
                <a:ext uri="{FF2B5EF4-FFF2-40B4-BE49-F238E27FC236}">
                  <a16:creationId xmlns:a16="http://schemas.microsoft.com/office/drawing/2014/main" id="{B16B0CF8-477E-0883-9AD8-0FC4D9451CE1}"/>
                </a:ext>
              </a:extLst>
            </p:cNvPr>
            <p:cNvSpPr/>
            <p:nvPr/>
          </p:nvSpPr>
          <p:spPr>
            <a:xfrm>
              <a:off x="5282821" y="1790111"/>
              <a:ext cx="148856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Arguments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矩形: 圆角 492">
              <a:extLst>
                <a:ext uri="{FF2B5EF4-FFF2-40B4-BE49-F238E27FC236}">
                  <a16:creationId xmlns:a16="http://schemas.microsoft.com/office/drawing/2014/main" id="{B9BE708E-6729-7C91-C889-CF068CC76A01}"/>
                </a:ext>
              </a:extLst>
            </p:cNvPr>
            <p:cNvSpPr/>
            <p:nvPr/>
          </p:nvSpPr>
          <p:spPr>
            <a:xfrm>
              <a:off x="3087214" y="2272178"/>
              <a:ext cx="121920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Function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矩形: 圆角 494">
              <a:extLst>
                <a:ext uri="{FF2B5EF4-FFF2-40B4-BE49-F238E27FC236}">
                  <a16:creationId xmlns:a16="http://schemas.microsoft.com/office/drawing/2014/main" id="{B67A7E7D-BE62-5AB2-61C4-629E4DA6F5E9}"/>
                </a:ext>
              </a:extLst>
            </p:cNvPr>
            <p:cNvSpPr/>
            <p:nvPr/>
          </p:nvSpPr>
          <p:spPr>
            <a:xfrm>
              <a:off x="2925808" y="1848020"/>
              <a:ext cx="148856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Arguments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29" name="组合 528">
            <a:extLst>
              <a:ext uri="{FF2B5EF4-FFF2-40B4-BE49-F238E27FC236}">
                <a16:creationId xmlns:a16="http://schemas.microsoft.com/office/drawing/2014/main" id="{078EF841-4318-2600-2729-BB91BA6C4F65}"/>
              </a:ext>
            </a:extLst>
          </p:cNvPr>
          <p:cNvGrpSpPr/>
          <p:nvPr/>
        </p:nvGrpSpPr>
        <p:grpSpPr>
          <a:xfrm>
            <a:off x="1696186" y="2338541"/>
            <a:ext cx="572124" cy="307777"/>
            <a:chOff x="1769570" y="1337781"/>
            <a:chExt cx="1481282" cy="299800"/>
          </a:xfrm>
        </p:grpSpPr>
        <p:sp>
          <p:nvSpPr>
            <p:cNvPr id="532" name="Oval 44">
              <a:extLst>
                <a:ext uri="{FF2B5EF4-FFF2-40B4-BE49-F238E27FC236}">
                  <a16:creationId xmlns:a16="http://schemas.microsoft.com/office/drawing/2014/main" id="{5C990347-8A28-C15C-EF20-8530016F1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文本框 532">
                  <a:extLst>
                    <a:ext uri="{FF2B5EF4-FFF2-40B4-BE49-F238E27FC236}">
                      <a16:creationId xmlns:a16="http://schemas.microsoft.com/office/drawing/2014/main" id="{0D356CF3-66C7-5494-9E9F-408D1389EA26}"/>
                    </a:ext>
                  </a:extLst>
                </p:cNvPr>
                <p:cNvSpPr txBox="1"/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3" name="文本框 532">
                  <a:extLst>
                    <a:ext uri="{FF2B5EF4-FFF2-40B4-BE49-F238E27FC236}">
                      <a16:creationId xmlns:a16="http://schemas.microsoft.com/office/drawing/2014/main" id="{0D356CF3-66C7-5494-9E9F-408D1389EA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6" name="组合 535">
            <a:extLst>
              <a:ext uri="{FF2B5EF4-FFF2-40B4-BE49-F238E27FC236}">
                <a16:creationId xmlns:a16="http://schemas.microsoft.com/office/drawing/2014/main" id="{5F18F61B-3C85-D2C1-9B14-C755DC9790A6}"/>
              </a:ext>
            </a:extLst>
          </p:cNvPr>
          <p:cNvGrpSpPr/>
          <p:nvPr/>
        </p:nvGrpSpPr>
        <p:grpSpPr>
          <a:xfrm>
            <a:off x="3709191" y="2021600"/>
            <a:ext cx="679462" cy="307777"/>
            <a:chOff x="2202431" y="2130816"/>
            <a:chExt cx="1312593" cy="323094"/>
          </a:xfrm>
        </p:grpSpPr>
        <p:sp>
          <p:nvSpPr>
            <p:cNvPr id="537" name="Rectangle 58">
              <a:extLst>
                <a:ext uri="{FF2B5EF4-FFF2-40B4-BE49-F238E27FC236}">
                  <a16:creationId xmlns:a16="http://schemas.microsoft.com/office/drawing/2014/main" id="{939638B8-BFED-B61A-E0CB-E139F6DA3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2" y="2151799"/>
              <a:ext cx="942919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3" name="文本框 542">
                  <a:extLst>
                    <a:ext uri="{FF2B5EF4-FFF2-40B4-BE49-F238E27FC236}">
                      <a16:creationId xmlns:a16="http://schemas.microsoft.com/office/drawing/2014/main" id="{7090F122-CB3C-761B-24F5-D99881A637C6}"/>
                    </a:ext>
                  </a:extLst>
                </p:cNvPr>
                <p:cNvSpPr txBox="1"/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43" name="文本框 542">
                  <a:extLst>
                    <a:ext uri="{FF2B5EF4-FFF2-40B4-BE49-F238E27FC236}">
                      <a16:creationId xmlns:a16="http://schemas.microsoft.com/office/drawing/2014/main" id="{7090F122-CB3C-761B-24F5-D99881A63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25" name="图片 624">
            <a:extLst>
              <a:ext uri="{FF2B5EF4-FFF2-40B4-BE49-F238E27FC236}">
                <a16:creationId xmlns:a16="http://schemas.microsoft.com/office/drawing/2014/main" id="{B867C6F5-88CF-A637-5C93-BDFD414D1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843" y="3359591"/>
            <a:ext cx="967711" cy="967711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C10C92D2-8E5A-0616-7AA7-1962FD0D527B}"/>
              </a:ext>
            </a:extLst>
          </p:cNvPr>
          <p:cNvGrpSpPr/>
          <p:nvPr/>
        </p:nvGrpSpPr>
        <p:grpSpPr>
          <a:xfrm>
            <a:off x="3623719" y="2867239"/>
            <a:ext cx="1494777" cy="290522"/>
            <a:chOff x="3497282" y="2406136"/>
            <a:chExt cx="1494777" cy="290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C25906-BB0D-9414-4A64-AF5473DFFFED}"/>
                </a:ext>
              </a:extLst>
            </p:cNvPr>
            <p:cNvSpPr txBox="1"/>
            <p:nvPr/>
          </p:nvSpPr>
          <p:spPr>
            <a:xfrm>
              <a:off x="3497282" y="2406136"/>
              <a:ext cx="1494777" cy="2849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7D3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 i="0">
                  <a:effectLst/>
                  <a:latin typeface="Consolas" panose="020B0609020204030204" pitchFamily="49" charset="0"/>
                </a:defRPr>
              </a:lvl1pPr>
            </a:lstStyle>
            <a:p>
              <a:pPr algn="ctr"/>
              <a:endParaRPr lang="zh-CN" altLang="en-US" sz="1800" b="1" dirty="0">
                <a:latin typeface="Georgia" panose="02040502050405020303" pitchFamily="18" charset="0"/>
              </a:endParaRPr>
            </a:p>
          </p:txBody>
        </p:sp>
        <p:grpSp>
          <p:nvGrpSpPr>
            <p:cNvPr id="662" name="组合 661">
              <a:extLst>
                <a:ext uri="{FF2B5EF4-FFF2-40B4-BE49-F238E27FC236}">
                  <a16:creationId xmlns:a16="http://schemas.microsoft.com/office/drawing/2014/main" id="{993E8FA5-4B80-AB2A-4692-7520B24EAE72}"/>
                </a:ext>
              </a:extLst>
            </p:cNvPr>
            <p:cNvGrpSpPr/>
            <p:nvPr/>
          </p:nvGrpSpPr>
          <p:grpSpPr>
            <a:xfrm>
              <a:off x="3509732" y="2407589"/>
              <a:ext cx="1449324" cy="289069"/>
              <a:chOff x="3434858" y="2413687"/>
              <a:chExt cx="1449324" cy="289069"/>
            </a:xfrm>
          </p:grpSpPr>
          <p:grpSp>
            <p:nvGrpSpPr>
              <p:cNvPr id="663" name="组合 662">
                <a:extLst>
                  <a:ext uri="{FF2B5EF4-FFF2-40B4-BE49-F238E27FC236}">
                    <a16:creationId xmlns:a16="http://schemas.microsoft.com/office/drawing/2014/main" id="{D99580B2-326A-2A75-BB41-8D6E68BEF4CA}"/>
                  </a:ext>
                </a:extLst>
              </p:cNvPr>
              <p:cNvGrpSpPr/>
              <p:nvPr/>
            </p:nvGrpSpPr>
            <p:grpSpPr>
              <a:xfrm>
                <a:off x="3434858" y="2413687"/>
                <a:ext cx="354584" cy="276999"/>
                <a:chOff x="744417" y="3537911"/>
                <a:chExt cx="354583" cy="276999"/>
              </a:xfrm>
            </p:grpSpPr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E06F625A-1E19-C26B-1E46-A5DC4B8153A6}"/>
                    </a:ext>
                  </a:extLst>
                </p:cNvPr>
                <p:cNvSpPr/>
                <p:nvPr/>
              </p:nvSpPr>
              <p:spPr>
                <a:xfrm>
                  <a:off x="808337" y="3578489"/>
                  <a:ext cx="216000" cy="2012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66" name="文本框 665">
                  <a:extLst>
                    <a:ext uri="{FF2B5EF4-FFF2-40B4-BE49-F238E27FC236}">
                      <a16:creationId xmlns:a16="http://schemas.microsoft.com/office/drawing/2014/main" id="{34025EBC-B4BE-4CE1-8371-22B56E9263C8}"/>
                    </a:ext>
                  </a:extLst>
                </p:cNvPr>
                <p:cNvSpPr txBox="1"/>
                <p:nvPr/>
              </p:nvSpPr>
              <p:spPr>
                <a:xfrm>
                  <a:off x="744417" y="3537911"/>
                  <a:ext cx="3545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664" name="文本框 663">
                <a:extLst>
                  <a:ext uri="{FF2B5EF4-FFF2-40B4-BE49-F238E27FC236}">
                    <a16:creationId xmlns:a16="http://schemas.microsoft.com/office/drawing/2014/main" id="{35E77C64-5698-AAA8-AD39-8C0502639390}"/>
                  </a:ext>
                </a:extLst>
              </p:cNvPr>
              <p:cNvSpPr txBox="1"/>
              <p:nvPr/>
            </p:nvSpPr>
            <p:spPr>
              <a:xfrm>
                <a:off x="3677052" y="2425757"/>
                <a:ext cx="12071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Sketch Error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D852664-4FC9-FF94-AA13-65D983DCB86E}"/>
              </a:ext>
            </a:extLst>
          </p:cNvPr>
          <p:cNvGrpSpPr/>
          <p:nvPr/>
        </p:nvGrpSpPr>
        <p:grpSpPr>
          <a:xfrm>
            <a:off x="3016262" y="2783264"/>
            <a:ext cx="319182" cy="470534"/>
            <a:chOff x="2968637" y="2345114"/>
            <a:chExt cx="319182" cy="470534"/>
          </a:xfrm>
        </p:grpSpPr>
        <p:cxnSp>
          <p:nvCxnSpPr>
            <p:cNvPr id="197" name="直接箭头连接符 196">
              <a:extLst>
                <a:ext uri="{FF2B5EF4-FFF2-40B4-BE49-F238E27FC236}">
                  <a16:creationId xmlns:a16="http://schemas.microsoft.com/office/drawing/2014/main" id="{DF5D36B8-7A2E-F6D2-7F3A-D9AADE38C2DA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7" y="2345114"/>
              <a:ext cx="0" cy="47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53DF0D0C-5FDC-0CDF-D4A2-881639A1C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819" y="2345114"/>
              <a:ext cx="0" cy="4491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B9AE373-8CA0-56AE-6001-FAAAC340921F}"/>
              </a:ext>
            </a:extLst>
          </p:cNvPr>
          <p:cNvCxnSpPr>
            <a:cxnSpLocks/>
          </p:cNvCxnSpPr>
          <p:nvPr/>
        </p:nvCxnSpPr>
        <p:spPr>
          <a:xfrm>
            <a:off x="754873" y="2262500"/>
            <a:ext cx="4876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69A5209-32ED-7E3A-8A64-99CC9005B6BB}"/>
              </a:ext>
            </a:extLst>
          </p:cNvPr>
          <p:cNvGrpSpPr/>
          <p:nvPr/>
        </p:nvGrpSpPr>
        <p:grpSpPr>
          <a:xfrm>
            <a:off x="1679835" y="2033387"/>
            <a:ext cx="572124" cy="307777"/>
            <a:chOff x="1769570" y="1337781"/>
            <a:chExt cx="1481282" cy="299800"/>
          </a:xfrm>
        </p:grpSpPr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249057BB-6359-EE44-9197-63919BED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6F33C6A-0897-9806-F591-A12F5A099A1D}"/>
                    </a:ext>
                  </a:extLst>
                </p:cNvPr>
                <p:cNvSpPr txBox="1"/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6F33C6A-0897-9806-F591-A12F5A099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15126F3-6F54-53B7-EE1D-AEEA561AA80E}"/>
              </a:ext>
            </a:extLst>
          </p:cNvPr>
          <p:cNvSpPr txBox="1"/>
          <p:nvPr/>
        </p:nvSpPr>
        <p:spPr>
          <a:xfrm>
            <a:off x="627650" y="1959008"/>
            <a:ext cx="661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task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59F552F-D823-294F-8721-33485B93ACF8}"/>
              </a:ext>
            </a:extLst>
          </p:cNvPr>
          <p:cNvCxnSpPr>
            <a:cxnSpLocks/>
          </p:cNvCxnSpPr>
          <p:nvPr/>
        </p:nvCxnSpPr>
        <p:spPr>
          <a:xfrm>
            <a:off x="796626" y="3880299"/>
            <a:ext cx="4876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1A64FA1-B4FD-B28A-EB9A-A843B79F7F85}"/>
              </a:ext>
            </a:extLst>
          </p:cNvPr>
          <p:cNvSpPr txBox="1"/>
          <p:nvPr/>
        </p:nvSpPr>
        <p:spPr>
          <a:xfrm>
            <a:off x="656703" y="3576807"/>
            <a:ext cx="784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Sketch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5529380-7780-61F3-1EF8-FD9FCB03B3B2}"/>
              </a:ext>
            </a:extLst>
          </p:cNvPr>
          <p:cNvGrpSpPr/>
          <p:nvPr/>
        </p:nvGrpSpPr>
        <p:grpSpPr>
          <a:xfrm>
            <a:off x="2403224" y="1990748"/>
            <a:ext cx="572124" cy="307777"/>
            <a:chOff x="1769570" y="1337781"/>
            <a:chExt cx="1481282" cy="299800"/>
          </a:xfrm>
        </p:grpSpPr>
        <p:sp>
          <p:nvSpPr>
            <p:cNvPr id="38" name="Oval 44">
              <a:extLst>
                <a:ext uri="{FF2B5EF4-FFF2-40B4-BE49-F238E27FC236}">
                  <a16:creationId xmlns:a16="http://schemas.microsoft.com/office/drawing/2014/main" id="{7781EEAC-6FF2-6566-F2E1-38504A5F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7365C2F0-C6B6-ECF0-64E4-E21D437DE3F4}"/>
                    </a:ext>
                  </a:extLst>
                </p:cNvPr>
                <p:cNvSpPr txBox="1"/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7365C2F0-C6B6-ECF0-64E4-E21D437DE3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06E9C0F-4377-49AC-86AF-7844DB6DF451}"/>
              </a:ext>
            </a:extLst>
          </p:cNvPr>
          <p:cNvGrpSpPr/>
          <p:nvPr/>
        </p:nvGrpSpPr>
        <p:grpSpPr>
          <a:xfrm>
            <a:off x="2412517" y="2333259"/>
            <a:ext cx="572124" cy="307777"/>
            <a:chOff x="1769570" y="1337781"/>
            <a:chExt cx="1481282" cy="299800"/>
          </a:xfrm>
        </p:grpSpPr>
        <p:sp>
          <p:nvSpPr>
            <p:cNvPr id="41" name="Oval 44">
              <a:extLst>
                <a:ext uri="{FF2B5EF4-FFF2-40B4-BE49-F238E27FC236}">
                  <a16:creationId xmlns:a16="http://schemas.microsoft.com/office/drawing/2014/main" id="{DA9D15A9-0726-83FF-55B0-C79C3C5E8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0FDB747-47B4-A5A0-DFED-D6F7065879D1}"/>
                    </a:ext>
                  </a:extLst>
                </p:cNvPr>
                <p:cNvSpPr txBox="1"/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0FDB747-47B4-A5A0-DFED-D6F706587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DFCD3BF-46A1-B794-03FB-173F23BA0FCA}"/>
              </a:ext>
            </a:extLst>
          </p:cNvPr>
          <p:cNvSpPr/>
          <p:nvPr/>
        </p:nvSpPr>
        <p:spPr>
          <a:xfrm>
            <a:off x="1448408" y="1801444"/>
            <a:ext cx="1877118" cy="91596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0656A08-EFAE-5EDB-7083-52CB5179A327}"/>
              </a:ext>
            </a:extLst>
          </p:cNvPr>
          <p:cNvSpPr txBox="1"/>
          <p:nvPr/>
        </p:nvSpPr>
        <p:spPr>
          <a:xfrm>
            <a:off x="1448408" y="1798679"/>
            <a:ext cx="110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Conditions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EE70FD5-0555-0F66-D174-98D792254373}"/>
              </a:ext>
            </a:extLst>
          </p:cNvPr>
          <p:cNvSpPr/>
          <p:nvPr/>
        </p:nvSpPr>
        <p:spPr>
          <a:xfrm>
            <a:off x="3475808" y="1801708"/>
            <a:ext cx="1877118" cy="91596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BB8E69A-E648-4824-14F9-3E77F75B3C19}"/>
              </a:ext>
            </a:extLst>
          </p:cNvPr>
          <p:cNvSpPr txBox="1"/>
          <p:nvPr/>
        </p:nvSpPr>
        <p:spPr>
          <a:xfrm>
            <a:off x="3462584" y="1798679"/>
            <a:ext cx="110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Actions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4482131-6C24-EAB7-F209-AAC84A8CF628}"/>
              </a:ext>
            </a:extLst>
          </p:cNvPr>
          <p:cNvGrpSpPr/>
          <p:nvPr/>
        </p:nvGrpSpPr>
        <p:grpSpPr>
          <a:xfrm>
            <a:off x="3717293" y="2354395"/>
            <a:ext cx="679462" cy="307777"/>
            <a:chOff x="2202431" y="2130816"/>
            <a:chExt cx="1312593" cy="323094"/>
          </a:xfrm>
        </p:grpSpPr>
        <p:sp>
          <p:nvSpPr>
            <p:cNvPr id="55" name="Rectangle 58">
              <a:extLst>
                <a:ext uri="{FF2B5EF4-FFF2-40B4-BE49-F238E27FC236}">
                  <a16:creationId xmlns:a16="http://schemas.microsoft.com/office/drawing/2014/main" id="{E3E36793-FB72-CAE7-2B90-403DC38D6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2" y="2151799"/>
              <a:ext cx="942919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9EECD614-2196-CF3F-D2E8-6B414BE21206}"/>
                    </a:ext>
                  </a:extLst>
                </p:cNvPr>
                <p:cNvSpPr txBox="1"/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9EECD614-2196-CF3F-D2E8-6B414BE21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359DDA8-B8D5-B5A4-2808-83FAE44F665C}"/>
              </a:ext>
            </a:extLst>
          </p:cNvPr>
          <p:cNvGrpSpPr/>
          <p:nvPr/>
        </p:nvGrpSpPr>
        <p:grpSpPr>
          <a:xfrm>
            <a:off x="4487534" y="2015645"/>
            <a:ext cx="679462" cy="307777"/>
            <a:chOff x="2202431" y="2130816"/>
            <a:chExt cx="1312593" cy="323094"/>
          </a:xfrm>
        </p:grpSpPr>
        <p:sp>
          <p:nvSpPr>
            <p:cNvPr id="58" name="Rectangle 58">
              <a:extLst>
                <a:ext uri="{FF2B5EF4-FFF2-40B4-BE49-F238E27FC236}">
                  <a16:creationId xmlns:a16="http://schemas.microsoft.com/office/drawing/2014/main" id="{B8AC4EC4-7BC2-0015-3B69-0E2FCBFE5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2" y="2151799"/>
              <a:ext cx="942919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B27F830D-11B5-0B72-3F19-62126D00EBE3}"/>
                    </a:ext>
                  </a:extLst>
                </p:cNvPr>
                <p:cNvSpPr txBox="1"/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B27F830D-11B5-0B72-3F19-62126D00E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193D807-0C99-1A1A-A93F-F9CE67774BFA}"/>
              </a:ext>
            </a:extLst>
          </p:cNvPr>
          <p:cNvGrpSpPr/>
          <p:nvPr/>
        </p:nvGrpSpPr>
        <p:grpSpPr>
          <a:xfrm>
            <a:off x="4479282" y="2354395"/>
            <a:ext cx="679462" cy="307777"/>
            <a:chOff x="2202431" y="2130816"/>
            <a:chExt cx="1312593" cy="323094"/>
          </a:xfrm>
        </p:grpSpPr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233D91C2-254B-1C14-1C54-5D9A0DBFF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2" y="2151799"/>
              <a:ext cx="942919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350B3F7D-DCD6-C8D8-BF57-4175272A65EE}"/>
                    </a:ext>
                  </a:extLst>
                </p:cNvPr>
                <p:cNvSpPr txBox="1"/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350B3F7D-DCD6-C8D8-BF57-4175272A6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49634122-30BD-7F5A-636D-3B587665AE88}"/>
              </a:ext>
            </a:extLst>
          </p:cNvPr>
          <p:cNvGrpSpPr/>
          <p:nvPr/>
        </p:nvGrpSpPr>
        <p:grpSpPr>
          <a:xfrm>
            <a:off x="587351" y="4720490"/>
            <a:ext cx="1647214" cy="299105"/>
            <a:chOff x="532785" y="2624659"/>
            <a:chExt cx="1647214" cy="299105"/>
          </a:xfrm>
        </p:grpSpPr>
        <p:sp>
          <p:nvSpPr>
            <p:cNvPr id="453" name="文本框 452">
              <a:extLst>
                <a:ext uri="{FF2B5EF4-FFF2-40B4-BE49-F238E27FC236}">
                  <a16:creationId xmlns:a16="http://schemas.microsoft.com/office/drawing/2014/main" id="{257A5755-AF5A-FEAB-C235-A5EE13576DE5}"/>
                </a:ext>
              </a:extLst>
            </p:cNvPr>
            <p:cNvSpPr txBox="1"/>
            <p:nvPr/>
          </p:nvSpPr>
          <p:spPr>
            <a:xfrm>
              <a:off x="532785" y="2624659"/>
              <a:ext cx="1647214" cy="2991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 i="0">
                  <a:effectLst/>
                  <a:latin typeface="Consolas" panose="020B0609020204030204" pitchFamily="49" charset="0"/>
                </a:defRPr>
              </a:lvl1pPr>
            </a:lstStyle>
            <a:p>
              <a:pPr algn="ctr"/>
              <a:endParaRPr lang="zh-CN" altLang="en-US" sz="1800" b="1" dirty="0">
                <a:latin typeface="Georgia" panose="02040502050405020303" pitchFamily="18" charset="0"/>
              </a:endParaRPr>
            </a:p>
          </p:txBody>
        </p: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7AA62EE4-6F9F-F850-28F1-1308A7D6809A}"/>
                </a:ext>
              </a:extLst>
            </p:cNvPr>
            <p:cNvGrpSpPr/>
            <p:nvPr/>
          </p:nvGrpSpPr>
          <p:grpSpPr>
            <a:xfrm>
              <a:off x="649728" y="2631286"/>
              <a:ext cx="1454071" cy="284608"/>
              <a:chOff x="710106" y="1231229"/>
              <a:chExt cx="1454071" cy="272235"/>
            </a:xfrm>
          </p:grpSpPr>
          <p:grpSp>
            <p:nvGrpSpPr>
              <p:cNvPr id="455" name="组合 454">
                <a:extLst>
                  <a:ext uri="{FF2B5EF4-FFF2-40B4-BE49-F238E27FC236}">
                    <a16:creationId xmlns:a16="http://schemas.microsoft.com/office/drawing/2014/main" id="{D8F279FC-97C2-184A-2CB0-9AE609954B86}"/>
                  </a:ext>
                </a:extLst>
              </p:cNvPr>
              <p:cNvGrpSpPr/>
              <p:nvPr/>
            </p:nvGrpSpPr>
            <p:grpSpPr>
              <a:xfrm>
                <a:off x="710106" y="1238507"/>
                <a:ext cx="269626" cy="264957"/>
                <a:chOff x="-1043410" y="2774629"/>
                <a:chExt cx="269626" cy="264957"/>
              </a:xfrm>
            </p:grpSpPr>
            <p:sp>
              <p:nvSpPr>
                <p:cNvPr id="457" name="椭圆 456">
                  <a:extLst>
                    <a:ext uri="{FF2B5EF4-FFF2-40B4-BE49-F238E27FC236}">
                      <a16:creationId xmlns:a16="http://schemas.microsoft.com/office/drawing/2014/main" id="{F3A7CC4F-6A0F-04A5-4E5D-569374D3FA94}"/>
                    </a:ext>
                  </a:extLst>
                </p:cNvPr>
                <p:cNvSpPr/>
                <p:nvPr/>
              </p:nvSpPr>
              <p:spPr>
                <a:xfrm>
                  <a:off x="-1019181" y="2808856"/>
                  <a:ext cx="216000" cy="20123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8" name="文本框 457">
                  <a:extLst>
                    <a:ext uri="{FF2B5EF4-FFF2-40B4-BE49-F238E27FC236}">
                      <a16:creationId xmlns:a16="http://schemas.microsoft.com/office/drawing/2014/main" id="{7EBC6BDD-3903-0CEE-947E-384E7C85BB52}"/>
                    </a:ext>
                  </a:extLst>
                </p:cNvPr>
                <p:cNvSpPr txBox="1"/>
                <p:nvPr/>
              </p:nvSpPr>
              <p:spPr>
                <a:xfrm>
                  <a:off x="-1043410" y="2774629"/>
                  <a:ext cx="269626" cy="2649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3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456" name="文本框 455">
                <a:extLst>
                  <a:ext uri="{FF2B5EF4-FFF2-40B4-BE49-F238E27FC236}">
                    <a16:creationId xmlns:a16="http://schemas.microsoft.com/office/drawing/2014/main" id="{8FBD6B28-D5C0-7A72-A834-D45FC5AB8A54}"/>
                  </a:ext>
                </a:extLst>
              </p:cNvPr>
              <p:cNvSpPr txBox="1"/>
              <p:nvPr/>
            </p:nvSpPr>
            <p:spPr>
              <a:xfrm>
                <a:off x="851089" y="1231229"/>
                <a:ext cx="1313088" cy="264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BT planning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B4117104-1F69-806F-2F47-0D731CFB008E}"/>
              </a:ext>
            </a:extLst>
          </p:cNvPr>
          <p:cNvGrpSpPr/>
          <p:nvPr/>
        </p:nvGrpSpPr>
        <p:grpSpPr>
          <a:xfrm>
            <a:off x="3015892" y="4422811"/>
            <a:ext cx="319182" cy="470534"/>
            <a:chOff x="2968637" y="2345114"/>
            <a:chExt cx="319182" cy="470534"/>
          </a:xfrm>
        </p:grpSpPr>
        <p:cxnSp>
          <p:nvCxnSpPr>
            <p:cNvPr id="463" name="直接箭头连接符 462">
              <a:extLst>
                <a:ext uri="{FF2B5EF4-FFF2-40B4-BE49-F238E27FC236}">
                  <a16:creationId xmlns:a16="http://schemas.microsoft.com/office/drawing/2014/main" id="{0290FED3-4556-17DE-4483-4C1FF2550FDB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7" y="2345114"/>
              <a:ext cx="0" cy="47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箭头连接符 463">
              <a:extLst>
                <a:ext uri="{FF2B5EF4-FFF2-40B4-BE49-F238E27FC236}">
                  <a16:creationId xmlns:a16="http://schemas.microsoft.com/office/drawing/2014/main" id="{70B0F17A-DF82-9D0C-966C-E93D4D491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819" y="2345114"/>
              <a:ext cx="0" cy="4491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文本框 467">
            <a:extLst>
              <a:ext uri="{FF2B5EF4-FFF2-40B4-BE49-F238E27FC236}">
                <a16:creationId xmlns:a16="http://schemas.microsoft.com/office/drawing/2014/main" id="{1623D62B-6903-5CA5-9ABC-E767EA7F62C7}"/>
              </a:ext>
            </a:extLst>
          </p:cNvPr>
          <p:cNvSpPr txBox="1"/>
          <p:nvPr/>
        </p:nvSpPr>
        <p:spPr>
          <a:xfrm>
            <a:off x="3644118" y="4504546"/>
            <a:ext cx="1489857" cy="284915"/>
          </a:xfrm>
          <a:prstGeom prst="roundRect">
            <a:avLst/>
          </a:prstGeom>
          <a:solidFill>
            <a:schemeClr val="bg1"/>
          </a:solidFill>
          <a:ln>
            <a:solidFill>
              <a:srgbClr val="ED7D3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D4F45687-B82D-882E-1DC4-D6E6FB74C0F9}"/>
              </a:ext>
            </a:extLst>
          </p:cNvPr>
          <p:cNvGrpSpPr/>
          <p:nvPr/>
        </p:nvGrpSpPr>
        <p:grpSpPr>
          <a:xfrm>
            <a:off x="3701909" y="4505999"/>
            <a:ext cx="238266" cy="276999"/>
            <a:chOff x="782518" y="3537911"/>
            <a:chExt cx="208422" cy="276999"/>
          </a:xfrm>
        </p:grpSpPr>
        <p:sp>
          <p:nvSpPr>
            <p:cNvPr id="475" name="椭圆 474">
              <a:extLst>
                <a:ext uri="{FF2B5EF4-FFF2-40B4-BE49-F238E27FC236}">
                  <a16:creationId xmlns:a16="http://schemas.microsoft.com/office/drawing/2014/main" id="{73EDB173-2EE8-A037-27EC-2882DC90D36E}"/>
                </a:ext>
              </a:extLst>
            </p:cNvPr>
            <p:cNvSpPr/>
            <p:nvPr/>
          </p:nvSpPr>
          <p:spPr>
            <a:xfrm>
              <a:off x="808338" y="3578489"/>
              <a:ext cx="182602" cy="2012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76" name="文本框 475">
              <a:extLst>
                <a:ext uri="{FF2B5EF4-FFF2-40B4-BE49-F238E27FC236}">
                  <a16:creationId xmlns:a16="http://schemas.microsoft.com/office/drawing/2014/main" id="{8DF8A252-09B8-8D28-EA28-237099153831}"/>
                </a:ext>
              </a:extLst>
            </p:cNvPr>
            <p:cNvSpPr txBox="1"/>
            <p:nvPr/>
          </p:nvSpPr>
          <p:spPr>
            <a:xfrm>
              <a:off x="782518" y="3537911"/>
              <a:ext cx="163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4" name="文本框 473">
            <a:extLst>
              <a:ext uri="{FF2B5EF4-FFF2-40B4-BE49-F238E27FC236}">
                <a16:creationId xmlns:a16="http://schemas.microsoft.com/office/drawing/2014/main" id="{4B57D488-F7D0-C454-C583-ADB6688137DB}"/>
              </a:ext>
            </a:extLst>
          </p:cNvPr>
          <p:cNvSpPr txBox="1"/>
          <p:nvPr/>
        </p:nvSpPr>
        <p:spPr>
          <a:xfrm>
            <a:off x="3935223" y="4518069"/>
            <a:ext cx="1147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Model Error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78" name="图片 477">
            <a:extLst>
              <a:ext uri="{FF2B5EF4-FFF2-40B4-BE49-F238E27FC236}">
                <a16:creationId xmlns:a16="http://schemas.microsoft.com/office/drawing/2014/main" id="{D3C2C635-F445-6C5D-FDC2-6C53FFE88F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0208" y="3385328"/>
            <a:ext cx="1622009" cy="941974"/>
          </a:xfrm>
          <a:prstGeom prst="rect">
            <a:avLst/>
          </a:prstGeom>
        </p:spPr>
      </p:pic>
      <p:pic>
        <p:nvPicPr>
          <p:cNvPr id="479" name="图片 478">
            <a:extLst>
              <a:ext uri="{FF2B5EF4-FFF2-40B4-BE49-F238E27FC236}">
                <a16:creationId xmlns:a16="http://schemas.microsoft.com/office/drawing/2014/main" id="{691E7D9C-78E4-8497-30EA-139B4B8670D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93" r="1"/>
          <a:stretch/>
        </p:blipFill>
        <p:spPr>
          <a:xfrm>
            <a:off x="6205722" y="5102110"/>
            <a:ext cx="5421618" cy="811694"/>
          </a:xfrm>
          <a:prstGeom prst="rect">
            <a:avLst/>
          </a:prstGeom>
        </p:spPr>
      </p:pic>
      <p:grpSp>
        <p:nvGrpSpPr>
          <p:cNvPr id="482" name="组合 481">
            <a:extLst>
              <a:ext uri="{FF2B5EF4-FFF2-40B4-BE49-F238E27FC236}">
                <a16:creationId xmlns:a16="http://schemas.microsoft.com/office/drawing/2014/main" id="{AA2F6F5A-6A78-CF38-6149-433A4D673B38}"/>
              </a:ext>
            </a:extLst>
          </p:cNvPr>
          <p:cNvGrpSpPr/>
          <p:nvPr/>
        </p:nvGrpSpPr>
        <p:grpSpPr>
          <a:xfrm>
            <a:off x="587351" y="5237569"/>
            <a:ext cx="2405839" cy="586850"/>
            <a:chOff x="3944205" y="3921258"/>
            <a:chExt cx="2552366" cy="586850"/>
          </a:xfrm>
        </p:grpSpPr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C7DF9DAE-F6F2-3437-84AC-2B084703E0DA}"/>
                </a:ext>
              </a:extLst>
            </p:cNvPr>
            <p:cNvGrpSpPr/>
            <p:nvPr/>
          </p:nvGrpSpPr>
          <p:grpSpPr>
            <a:xfrm>
              <a:off x="3944205" y="3921258"/>
              <a:ext cx="2228549" cy="586850"/>
              <a:chOff x="3944205" y="3764283"/>
              <a:chExt cx="2228549" cy="586850"/>
            </a:xfrm>
          </p:grpSpPr>
          <p:sp>
            <p:nvSpPr>
              <p:cNvPr id="498" name="椭圆 497">
                <a:extLst>
                  <a:ext uri="{FF2B5EF4-FFF2-40B4-BE49-F238E27FC236}">
                    <a16:creationId xmlns:a16="http://schemas.microsoft.com/office/drawing/2014/main" id="{38334771-249F-9108-6C97-B015208C8AA0}"/>
                  </a:ext>
                </a:extLst>
              </p:cNvPr>
              <p:cNvSpPr/>
              <p:nvPr/>
            </p:nvSpPr>
            <p:spPr>
              <a:xfrm>
                <a:off x="4145168" y="3961992"/>
                <a:ext cx="142504" cy="14250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0" name="文本框 499">
                    <a:extLst>
                      <a:ext uri="{FF2B5EF4-FFF2-40B4-BE49-F238E27FC236}">
                        <a16:creationId xmlns:a16="http://schemas.microsoft.com/office/drawing/2014/main" id="{27A73103-D95D-9014-2EA3-01429C22A75B}"/>
                      </a:ext>
                    </a:extLst>
                  </p:cNvPr>
                  <p:cNvSpPr txBox="1"/>
                  <p:nvPr/>
                </p:nvSpPr>
                <p:spPr>
                  <a:xfrm>
                    <a:off x="3944205" y="4012579"/>
                    <a:ext cx="5444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FFFC3A49-0A20-7E07-205A-86AC537CAA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4205" y="4012579"/>
                    <a:ext cx="544429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1" name="连接符: 曲线 500">
                <a:extLst>
                  <a:ext uri="{FF2B5EF4-FFF2-40B4-BE49-F238E27FC236}">
                    <a16:creationId xmlns:a16="http://schemas.microsoft.com/office/drawing/2014/main" id="{42F99BFD-BFF7-D3AA-A388-BC4BFB96EAAD}"/>
                  </a:ext>
                </a:extLst>
              </p:cNvPr>
              <p:cNvCxnSpPr>
                <a:cxnSpLocks/>
                <a:stCxn id="498" idx="6"/>
                <a:endCxn id="502" idx="1"/>
              </p:cNvCxnSpPr>
              <p:nvPr/>
            </p:nvCxnSpPr>
            <p:spPr>
              <a:xfrm>
                <a:off x="4287672" y="4033244"/>
                <a:ext cx="616484" cy="92121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E41FE21F-9F89-D213-4503-D1CA58D7FBD8}"/>
                  </a:ext>
                </a:extLst>
              </p:cNvPr>
              <p:cNvSpPr/>
              <p:nvPr/>
            </p:nvSpPr>
            <p:spPr>
              <a:xfrm>
                <a:off x="4883287" y="4104496"/>
                <a:ext cx="142504" cy="14250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368F5B0F-BEE1-8607-1FD0-5F85ACA7B991}"/>
                  </a:ext>
                </a:extLst>
              </p:cNvPr>
              <p:cNvSpPr/>
              <p:nvPr/>
            </p:nvSpPr>
            <p:spPr>
              <a:xfrm>
                <a:off x="5094515" y="3764283"/>
                <a:ext cx="142504" cy="14250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0B668453-9414-631C-CD1B-FC99457596E4}"/>
                  </a:ext>
                </a:extLst>
              </p:cNvPr>
              <p:cNvSpPr/>
              <p:nvPr/>
            </p:nvSpPr>
            <p:spPr>
              <a:xfrm>
                <a:off x="6030250" y="3937937"/>
                <a:ext cx="142504" cy="14250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5" name="连接符: 曲线 504">
                <a:extLst>
                  <a:ext uri="{FF2B5EF4-FFF2-40B4-BE49-F238E27FC236}">
                    <a16:creationId xmlns:a16="http://schemas.microsoft.com/office/drawing/2014/main" id="{5CF559D9-5925-7A72-5281-ED67138E41D6}"/>
                  </a:ext>
                </a:extLst>
              </p:cNvPr>
              <p:cNvCxnSpPr>
                <a:cxnSpLocks/>
                <a:stCxn id="498" idx="6"/>
                <a:endCxn id="503" idx="2"/>
              </p:cNvCxnSpPr>
              <p:nvPr/>
            </p:nvCxnSpPr>
            <p:spPr>
              <a:xfrm flipV="1">
                <a:off x="4287672" y="3835535"/>
                <a:ext cx="806843" cy="19770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连接符: 曲线 505">
                <a:extLst>
                  <a:ext uri="{FF2B5EF4-FFF2-40B4-BE49-F238E27FC236}">
                    <a16:creationId xmlns:a16="http://schemas.microsoft.com/office/drawing/2014/main" id="{F9F07C29-2F20-C839-4573-936D9E8CB77A}"/>
                  </a:ext>
                </a:extLst>
              </p:cNvPr>
              <p:cNvCxnSpPr>
                <a:cxnSpLocks/>
                <a:stCxn id="503" idx="6"/>
                <a:endCxn id="504" idx="2"/>
              </p:cNvCxnSpPr>
              <p:nvPr/>
            </p:nvCxnSpPr>
            <p:spPr>
              <a:xfrm>
                <a:off x="5237019" y="3835535"/>
                <a:ext cx="793231" cy="1736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DEAABA8D-6EB0-4F8C-9DF4-DDEC6534309C}"/>
                  </a:ext>
                </a:extLst>
              </p:cNvPr>
              <p:cNvSpPr/>
              <p:nvPr/>
            </p:nvSpPr>
            <p:spPr>
              <a:xfrm>
                <a:off x="5759107" y="4140889"/>
                <a:ext cx="142504" cy="14250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8" name="连接符: 曲线 507">
                <a:extLst>
                  <a:ext uri="{FF2B5EF4-FFF2-40B4-BE49-F238E27FC236}">
                    <a16:creationId xmlns:a16="http://schemas.microsoft.com/office/drawing/2014/main" id="{AA2D0906-8947-5883-80A2-00BEC6B5FCED}"/>
                  </a:ext>
                </a:extLst>
              </p:cNvPr>
              <p:cNvCxnSpPr>
                <a:cxnSpLocks/>
                <a:stCxn id="503" idx="6"/>
                <a:endCxn id="507" idx="2"/>
              </p:cNvCxnSpPr>
              <p:nvPr/>
            </p:nvCxnSpPr>
            <p:spPr>
              <a:xfrm>
                <a:off x="5237019" y="3835535"/>
                <a:ext cx="522088" cy="37660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文本框 493">
                  <a:extLst>
                    <a:ext uri="{FF2B5EF4-FFF2-40B4-BE49-F238E27FC236}">
                      <a16:creationId xmlns:a16="http://schemas.microsoft.com/office/drawing/2014/main" id="{3E4E60DF-36A1-4E2B-D6E6-F65D86999311}"/>
                    </a:ext>
                  </a:extLst>
                </p:cNvPr>
                <p:cNvSpPr txBox="1"/>
                <p:nvPr/>
              </p:nvSpPr>
              <p:spPr>
                <a:xfrm>
                  <a:off x="5952142" y="4139327"/>
                  <a:ext cx="54442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4" name="文本框 493">
                  <a:extLst>
                    <a:ext uri="{FF2B5EF4-FFF2-40B4-BE49-F238E27FC236}">
                      <a16:creationId xmlns:a16="http://schemas.microsoft.com/office/drawing/2014/main" id="{3E4E60DF-36A1-4E2B-D6E6-F65D86999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2142" y="4139327"/>
                  <a:ext cx="544429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4" name="直接箭头连接符 513">
            <a:extLst>
              <a:ext uri="{FF2B5EF4-FFF2-40B4-BE49-F238E27FC236}">
                <a16:creationId xmlns:a16="http://schemas.microsoft.com/office/drawing/2014/main" id="{2EF91365-B6F7-E735-B812-DCE707DE4A22}"/>
              </a:ext>
            </a:extLst>
          </p:cNvPr>
          <p:cNvCxnSpPr>
            <a:cxnSpLocks/>
          </p:cNvCxnSpPr>
          <p:nvPr/>
        </p:nvCxnSpPr>
        <p:spPr>
          <a:xfrm>
            <a:off x="2795265" y="5421302"/>
            <a:ext cx="4591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文本框 516">
            <a:extLst>
              <a:ext uri="{FF2B5EF4-FFF2-40B4-BE49-F238E27FC236}">
                <a16:creationId xmlns:a16="http://schemas.microsoft.com/office/drawing/2014/main" id="{C5F5FC78-1951-6B56-3C75-3DFC1FA733CF}"/>
              </a:ext>
            </a:extLst>
          </p:cNvPr>
          <p:cNvSpPr txBox="1"/>
          <p:nvPr/>
        </p:nvSpPr>
        <p:spPr>
          <a:xfrm>
            <a:off x="2481618" y="5088832"/>
            <a:ext cx="95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Expansion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64" name="文本框 563">
            <a:extLst>
              <a:ext uri="{FF2B5EF4-FFF2-40B4-BE49-F238E27FC236}">
                <a16:creationId xmlns:a16="http://schemas.microsoft.com/office/drawing/2014/main" id="{942BF458-2596-6D4A-714A-D77014937B72}"/>
              </a:ext>
            </a:extLst>
          </p:cNvPr>
          <p:cNvSpPr txBox="1"/>
          <p:nvPr/>
        </p:nvSpPr>
        <p:spPr>
          <a:xfrm>
            <a:off x="6105438" y="1451692"/>
            <a:ext cx="2094017" cy="286102"/>
          </a:xfrm>
          <a:prstGeom prst="roundRect">
            <a:avLst/>
          </a:prstGeom>
          <a:solidFill>
            <a:schemeClr val="bg1"/>
          </a:solidFill>
          <a:ln>
            <a:solidFill>
              <a:srgbClr val="4FB83E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sp>
        <p:nvSpPr>
          <p:cNvPr id="626" name="文本框 625">
            <a:extLst>
              <a:ext uri="{FF2B5EF4-FFF2-40B4-BE49-F238E27FC236}">
                <a16:creationId xmlns:a16="http://schemas.microsoft.com/office/drawing/2014/main" id="{BF688B96-308A-2E19-1F1B-9505DFC87A3A}"/>
              </a:ext>
            </a:extLst>
          </p:cNvPr>
          <p:cNvSpPr txBox="1"/>
          <p:nvPr/>
        </p:nvSpPr>
        <p:spPr>
          <a:xfrm>
            <a:off x="6340531" y="1460795"/>
            <a:ext cx="1858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VLMs visual prompt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21" name="组合 620">
            <a:extLst>
              <a:ext uri="{FF2B5EF4-FFF2-40B4-BE49-F238E27FC236}">
                <a16:creationId xmlns:a16="http://schemas.microsoft.com/office/drawing/2014/main" id="{115F4212-22EA-E5A0-5B06-7F51653AABF6}"/>
              </a:ext>
            </a:extLst>
          </p:cNvPr>
          <p:cNvGrpSpPr/>
          <p:nvPr/>
        </p:nvGrpSpPr>
        <p:grpSpPr>
          <a:xfrm>
            <a:off x="6185172" y="1468424"/>
            <a:ext cx="269626" cy="276999"/>
            <a:chOff x="-1042504" y="2771267"/>
            <a:chExt cx="269626" cy="276999"/>
          </a:xfrm>
        </p:grpSpPr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7A9206F4-B1A1-153B-70A1-9E2E1E6DDB64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rgbClr val="4FB8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23" name="文本框 622">
              <a:extLst>
                <a:ext uri="{FF2B5EF4-FFF2-40B4-BE49-F238E27FC236}">
                  <a16:creationId xmlns:a16="http://schemas.microsoft.com/office/drawing/2014/main" id="{5AE0E5C1-2025-57A1-8BCB-2FAF365E1C62}"/>
                </a:ext>
              </a:extLst>
            </p:cNvPr>
            <p:cNvSpPr txBox="1"/>
            <p:nvPr/>
          </p:nvSpPr>
          <p:spPr>
            <a:xfrm>
              <a:off x="-1042504" y="27712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4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A33B38D3-FE0A-4115-48BC-815687A5972A}"/>
              </a:ext>
            </a:extLst>
          </p:cNvPr>
          <p:cNvGrpSpPr/>
          <p:nvPr/>
        </p:nvGrpSpPr>
        <p:grpSpPr>
          <a:xfrm>
            <a:off x="9244351" y="2848372"/>
            <a:ext cx="1494777" cy="290522"/>
            <a:chOff x="3497282" y="2406136"/>
            <a:chExt cx="1494777" cy="290522"/>
          </a:xfrm>
        </p:grpSpPr>
        <p:sp>
          <p:nvSpPr>
            <p:cNvPr id="572" name="文本框 571">
              <a:extLst>
                <a:ext uri="{FF2B5EF4-FFF2-40B4-BE49-F238E27FC236}">
                  <a16:creationId xmlns:a16="http://schemas.microsoft.com/office/drawing/2014/main" id="{B71E4A28-5DDD-BE84-7B16-149E52997FC6}"/>
                </a:ext>
              </a:extLst>
            </p:cNvPr>
            <p:cNvSpPr txBox="1"/>
            <p:nvPr/>
          </p:nvSpPr>
          <p:spPr>
            <a:xfrm>
              <a:off x="3497282" y="2406136"/>
              <a:ext cx="1494777" cy="2849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7D3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 i="0">
                  <a:effectLst/>
                  <a:latin typeface="Consolas" panose="020B0609020204030204" pitchFamily="49" charset="0"/>
                </a:defRPr>
              </a:lvl1pPr>
            </a:lstStyle>
            <a:p>
              <a:pPr algn="ctr"/>
              <a:endParaRPr lang="zh-CN" altLang="en-US" sz="1800" b="1" dirty="0">
                <a:latin typeface="Georgia" panose="02040502050405020303" pitchFamily="18" charset="0"/>
              </a:endParaRPr>
            </a:p>
          </p:txBody>
        </p: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86352708-6AA9-97BA-16D4-2B9C8346AC06}"/>
                </a:ext>
              </a:extLst>
            </p:cNvPr>
            <p:cNvGrpSpPr/>
            <p:nvPr/>
          </p:nvGrpSpPr>
          <p:grpSpPr>
            <a:xfrm>
              <a:off x="3540213" y="2407589"/>
              <a:ext cx="1418843" cy="289069"/>
              <a:chOff x="3465339" y="2413687"/>
              <a:chExt cx="1418843" cy="289069"/>
            </a:xfrm>
          </p:grpSpPr>
          <p:grpSp>
            <p:nvGrpSpPr>
              <p:cNvPr id="574" name="组合 573">
                <a:extLst>
                  <a:ext uri="{FF2B5EF4-FFF2-40B4-BE49-F238E27FC236}">
                    <a16:creationId xmlns:a16="http://schemas.microsoft.com/office/drawing/2014/main" id="{DE377E2C-03D5-A5D6-9873-1BB6B2948FD9}"/>
                  </a:ext>
                </a:extLst>
              </p:cNvPr>
              <p:cNvGrpSpPr/>
              <p:nvPr/>
            </p:nvGrpSpPr>
            <p:grpSpPr>
              <a:xfrm>
                <a:off x="3465339" y="2413687"/>
                <a:ext cx="269626" cy="276999"/>
                <a:chOff x="774897" y="3537911"/>
                <a:chExt cx="269625" cy="276999"/>
              </a:xfrm>
            </p:grpSpPr>
            <p:sp>
              <p:nvSpPr>
                <p:cNvPr id="577" name="椭圆 576">
                  <a:extLst>
                    <a:ext uri="{FF2B5EF4-FFF2-40B4-BE49-F238E27FC236}">
                      <a16:creationId xmlns:a16="http://schemas.microsoft.com/office/drawing/2014/main" id="{5802737F-30C3-63B8-9C74-4C10852AF076}"/>
                    </a:ext>
                  </a:extLst>
                </p:cNvPr>
                <p:cNvSpPr/>
                <p:nvPr/>
              </p:nvSpPr>
              <p:spPr>
                <a:xfrm>
                  <a:off x="808337" y="3578489"/>
                  <a:ext cx="216000" cy="2012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78" name="文本框 577">
                  <a:extLst>
                    <a:ext uri="{FF2B5EF4-FFF2-40B4-BE49-F238E27FC236}">
                      <a16:creationId xmlns:a16="http://schemas.microsoft.com/office/drawing/2014/main" id="{E632F171-1316-B2C4-19BE-D1D7BDC8E5D4}"/>
                    </a:ext>
                  </a:extLst>
                </p:cNvPr>
                <p:cNvSpPr txBox="1"/>
                <p:nvPr/>
              </p:nvSpPr>
              <p:spPr>
                <a:xfrm>
                  <a:off x="774897" y="3537911"/>
                  <a:ext cx="26962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8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575" name="文本框 574">
                <a:extLst>
                  <a:ext uri="{FF2B5EF4-FFF2-40B4-BE49-F238E27FC236}">
                    <a16:creationId xmlns:a16="http://schemas.microsoft.com/office/drawing/2014/main" id="{1FB33022-7A54-AC51-B609-70E94AB58EB5}"/>
                  </a:ext>
                </a:extLst>
              </p:cNvPr>
              <p:cNvSpPr txBox="1"/>
              <p:nvPr/>
            </p:nvSpPr>
            <p:spPr>
              <a:xfrm>
                <a:off x="3677052" y="2425757"/>
                <a:ext cx="12071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Node Error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80" name="文本框 579">
            <a:extLst>
              <a:ext uri="{FF2B5EF4-FFF2-40B4-BE49-F238E27FC236}">
                <a16:creationId xmlns:a16="http://schemas.microsoft.com/office/drawing/2014/main" id="{8451EA0A-37C6-7C60-B22F-8FCBEFC42602}"/>
              </a:ext>
            </a:extLst>
          </p:cNvPr>
          <p:cNvSpPr txBox="1"/>
          <p:nvPr/>
        </p:nvSpPr>
        <p:spPr>
          <a:xfrm>
            <a:off x="6115291" y="4738085"/>
            <a:ext cx="2094017" cy="286102"/>
          </a:xfrm>
          <a:prstGeom prst="roundRect">
            <a:avLst/>
          </a:prstGeom>
          <a:solidFill>
            <a:schemeClr val="bg1"/>
          </a:solidFill>
          <a:ln>
            <a:solidFill>
              <a:srgbClr val="4FB83E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sp>
        <p:nvSpPr>
          <p:cNvPr id="581" name="文本框 580">
            <a:extLst>
              <a:ext uri="{FF2B5EF4-FFF2-40B4-BE49-F238E27FC236}">
                <a16:creationId xmlns:a16="http://schemas.microsoft.com/office/drawing/2014/main" id="{BAE63F3F-6E87-4B70-709D-2E515FDFB529}"/>
              </a:ext>
            </a:extLst>
          </p:cNvPr>
          <p:cNvSpPr txBox="1"/>
          <p:nvPr/>
        </p:nvSpPr>
        <p:spPr>
          <a:xfrm>
            <a:off x="6350384" y="4747188"/>
            <a:ext cx="1858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Motion Planning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82" name="组合 581">
            <a:extLst>
              <a:ext uri="{FF2B5EF4-FFF2-40B4-BE49-F238E27FC236}">
                <a16:creationId xmlns:a16="http://schemas.microsoft.com/office/drawing/2014/main" id="{A13D3FA5-DD8B-0D15-F2EC-28C11336EB67}"/>
              </a:ext>
            </a:extLst>
          </p:cNvPr>
          <p:cNvGrpSpPr/>
          <p:nvPr/>
        </p:nvGrpSpPr>
        <p:grpSpPr>
          <a:xfrm>
            <a:off x="6195025" y="4754817"/>
            <a:ext cx="269626" cy="276999"/>
            <a:chOff x="-1042504" y="2771267"/>
            <a:chExt cx="269626" cy="276999"/>
          </a:xfrm>
        </p:grpSpPr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5C99DF82-41D8-9D2A-4600-4FE83ED0C730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rgbClr val="4FB8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84" name="文本框 583">
              <a:extLst>
                <a:ext uri="{FF2B5EF4-FFF2-40B4-BE49-F238E27FC236}">
                  <a16:creationId xmlns:a16="http://schemas.microsoft.com/office/drawing/2014/main" id="{DDAAD2F0-C734-0DD4-5B87-AEB6A3571F4D}"/>
                </a:ext>
              </a:extLst>
            </p:cNvPr>
            <p:cNvSpPr txBox="1"/>
            <p:nvPr/>
          </p:nvSpPr>
          <p:spPr>
            <a:xfrm>
              <a:off x="-1042504" y="27712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6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9" name="组合 598">
            <a:extLst>
              <a:ext uri="{FF2B5EF4-FFF2-40B4-BE49-F238E27FC236}">
                <a16:creationId xmlns:a16="http://schemas.microsoft.com/office/drawing/2014/main" id="{C5195B8E-DB09-BC4A-FFD2-800B63B0C98A}"/>
              </a:ext>
            </a:extLst>
          </p:cNvPr>
          <p:cNvGrpSpPr/>
          <p:nvPr/>
        </p:nvGrpSpPr>
        <p:grpSpPr>
          <a:xfrm>
            <a:off x="8729548" y="4417916"/>
            <a:ext cx="319182" cy="470534"/>
            <a:chOff x="2968637" y="2345114"/>
            <a:chExt cx="319182" cy="470534"/>
          </a:xfrm>
        </p:grpSpPr>
        <p:cxnSp>
          <p:nvCxnSpPr>
            <p:cNvPr id="600" name="直接箭头连接符 599">
              <a:extLst>
                <a:ext uri="{FF2B5EF4-FFF2-40B4-BE49-F238E27FC236}">
                  <a16:creationId xmlns:a16="http://schemas.microsoft.com/office/drawing/2014/main" id="{0DFCF78A-B36C-8E3A-CD28-59D669430588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7" y="2345114"/>
              <a:ext cx="0" cy="47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箭头连接符 600">
              <a:extLst>
                <a:ext uri="{FF2B5EF4-FFF2-40B4-BE49-F238E27FC236}">
                  <a16:creationId xmlns:a16="http://schemas.microsoft.com/office/drawing/2014/main" id="{2119017F-8DD6-24D0-8041-F2793EF1F9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819" y="2345114"/>
              <a:ext cx="0" cy="4491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2" name="文本框 601">
            <a:extLst>
              <a:ext uri="{FF2B5EF4-FFF2-40B4-BE49-F238E27FC236}">
                <a16:creationId xmlns:a16="http://schemas.microsoft.com/office/drawing/2014/main" id="{B4AA18F2-EBF7-E18A-5816-5272CBD481AC}"/>
              </a:ext>
            </a:extLst>
          </p:cNvPr>
          <p:cNvSpPr txBox="1"/>
          <p:nvPr/>
        </p:nvSpPr>
        <p:spPr>
          <a:xfrm>
            <a:off x="9237759" y="4518701"/>
            <a:ext cx="1722267" cy="284915"/>
          </a:xfrm>
          <a:prstGeom prst="roundRect">
            <a:avLst/>
          </a:prstGeom>
          <a:solidFill>
            <a:schemeClr val="bg1"/>
          </a:solidFill>
          <a:ln>
            <a:solidFill>
              <a:srgbClr val="ED7D3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grpSp>
        <p:nvGrpSpPr>
          <p:cNvPr id="603" name="组合 602">
            <a:extLst>
              <a:ext uri="{FF2B5EF4-FFF2-40B4-BE49-F238E27FC236}">
                <a16:creationId xmlns:a16="http://schemas.microsoft.com/office/drawing/2014/main" id="{47A90108-EDB0-6692-B4F1-7304732E4381}"/>
              </a:ext>
            </a:extLst>
          </p:cNvPr>
          <p:cNvGrpSpPr/>
          <p:nvPr/>
        </p:nvGrpSpPr>
        <p:grpSpPr>
          <a:xfrm>
            <a:off x="9295550" y="4520154"/>
            <a:ext cx="238266" cy="276999"/>
            <a:chOff x="782518" y="3537911"/>
            <a:chExt cx="208422" cy="276999"/>
          </a:xfrm>
        </p:grpSpPr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DAB9934D-16AA-FB7A-7765-782807D96428}"/>
                </a:ext>
              </a:extLst>
            </p:cNvPr>
            <p:cNvSpPr/>
            <p:nvPr/>
          </p:nvSpPr>
          <p:spPr>
            <a:xfrm>
              <a:off x="808338" y="3578489"/>
              <a:ext cx="182602" cy="2012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05" name="文本框 604">
              <a:extLst>
                <a:ext uri="{FF2B5EF4-FFF2-40B4-BE49-F238E27FC236}">
                  <a16:creationId xmlns:a16="http://schemas.microsoft.com/office/drawing/2014/main" id="{7CBD1DD3-4217-03D5-C50E-EFF7D4C22B46}"/>
                </a:ext>
              </a:extLst>
            </p:cNvPr>
            <p:cNvSpPr txBox="1"/>
            <p:nvPr/>
          </p:nvSpPr>
          <p:spPr>
            <a:xfrm>
              <a:off x="782518" y="3537911"/>
              <a:ext cx="163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06" name="文本框 605">
            <a:extLst>
              <a:ext uri="{FF2B5EF4-FFF2-40B4-BE49-F238E27FC236}">
                <a16:creationId xmlns:a16="http://schemas.microsoft.com/office/drawing/2014/main" id="{8B3B9C98-44E0-3A75-E614-C117491D18E7}"/>
              </a:ext>
            </a:extLst>
          </p:cNvPr>
          <p:cNvSpPr txBox="1"/>
          <p:nvPr/>
        </p:nvSpPr>
        <p:spPr>
          <a:xfrm>
            <a:off x="9519339" y="4522699"/>
            <a:ext cx="1431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Planning Error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07" name="组合 606">
            <a:extLst>
              <a:ext uri="{FF2B5EF4-FFF2-40B4-BE49-F238E27FC236}">
                <a16:creationId xmlns:a16="http://schemas.microsoft.com/office/drawing/2014/main" id="{F9A07E28-C3AD-718C-C4C3-A4BF54792AF7}"/>
              </a:ext>
            </a:extLst>
          </p:cNvPr>
          <p:cNvGrpSpPr/>
          <p:nvPr/>
        </p:nvGrpSpPr>
        <p:grpSpPr>
          <a:xfrm>
            <a:off x="8702592" y="2772012"/>
            <a:ext cx="319182" cy="470534"/>
            <a:chOff x="2968637" y="2345114"/>
            <a:chExt cx="319182" cy="470534"/>
          </a:xfrm>
        </p:grpSpPr>
        <p:cxnSp>
          <p:nvCxnSpPr>
            <p:cNvPr id="608" name="直接箭头连接符 607">
              <a:extLst>
                <a:ext uri="{FF2B5EF4-FFF2-40B4-BE49-F238E27FC236}">
                  <a16:creationId xmlns:a16="http://schemas.microsoft.com/office/drawing/2014/main" id="{2A688FA3-5F2F-73D8-3F05-BA86E7449B90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7" y="2345114"/>
              <a:ext cx="0" cy="47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直接箭头连接符 608">
              <a:extLst>
                <a:ext uri="{FF2B5EF4-FFF2-40B4-BE49-F238E27FC236}">
                  <a16:creationId xmlns:a16="http://schemas.microsoft.com/office/drawing/2014/main" id="{EA91FCA8-BF70-4F1B-0653-BB0FF315E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819" y="2345114"/>
              <a:ext cx="0" cy="4491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0" name="直接箭头连接符 609">
            <a:extLst>
              <a:ext uri="{FF2B5EF4-FFF2-40B4-BE49-F238E27FC236}">
                <a16:creationId xmlns:a16="http://schemas.microsoft.com/office/drawing/2014/main" id="{2A1D1F1A-6FD5-0876-49F3-11BAD9E9A34C}"/>
              </a:ext>
            </a:extLst>
          </p:cNvPr>
          <p:cNvCxnSpPr>
            <a:cxnSpLocks/>
          </p:cNvCxnSpPr>
          <p:nvPr/>
        </p:nvCxnSpPr>
        <p:spPr>
          <a:xfrm>
            <a:off x="6302431" y="3928030"/>
            <a:ext cx="9904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1" name="文本框 610">
            <a:extLst>
              <a:ext uri="{FF2B5EF4-FFF2-40B4-BE49-F238E27FC236}">
                <a16:creationId xmlns:a16="http://schemas.microsoft.com/office/drawing/2014/main" id="{51D8083B-CE53-2308-C6CB-D9F5F5864200}"/>
              </a:ext>
            </a:extLst>
          </p:cNvPr>
          <p:cNvSpPr txBox="1"/>
          <p:nvPr/>
        </p:nvSpPr>
        <p:spPr>
          <a:xfrm>
            <a:off x="6147267" y="3578818"/>
            <a:ext cx="127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Action Info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13" name="矩形 612">
            <a:extLst>
              <a:ext uri="{FF2B5EF4-FFF2-40B4-BE49-F238E27FC236}">
                <a16:creationId xmlns:a16="http://schemas.microsoft.com/office/drawing/2014/main" id="{7C3F4FE4-88AB-51A8-A138-00FFAE6EC81F}"/>
              </a:ext>
            </a:extLst>
          </p:cNvPr>
          <p:cNvSpPr/>
          <p:nvPr/>
        </p:nvSpPr>
        <p:spPr>
          <a:xfrm>
            <a:off x="7331001" y="3682465"/>
            <a:ext cx="641555" cy="472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kern="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Molmo</a:t>
            </a:r>
            <a:endParaRPr lang="zh-CN" altLang="en-US" sz="1200" b="1" kern="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14" name="直接箭头连接符 613">
            <a:extLst>
              <a:ext uri="{FF2B5EF4-FFF2-40B4-BE49-F238E27FC236}">
                <a16:creationId xmlns:a16="http://schemas.microsoft.com/office/drawing/2014/main" id="{823D3517-EE4E-DF19-21C8-A2D65DA6821D}"/>
              </a:ext>
            </a:extLst>
          </p:cNvPr>
          <p:cNvCxnSpPr>
            <a:cxnSpLocks/>
          </p:cNvCxnSpPr>
          <p:nvPr/>
        </p:nvCxnSpPr>
        <p:spPr>
          <a:xfrm>
            <a:off x="7995416" y="3927950"/>
            <a:ext cx="446692" cy="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8" name="图片 617">
            <a:extLst>
              <a:ext uri="{FF2B5EF4-FFF2-40B4-BE49-F238E27FC236}">
                <a16:creationId xmlns:a16="http://schemas.microsoft.com/office/drawing/2014/main" id="{6B46DD20-15A5-8192-B2D3-8C5FC8AB33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58"/>
          <a:stretch/>
        </p:blipFill>
        <p:spPr>
          <a:xfrm>
            <a:off x="6205722" y="1781409"/>
            <a:ext cx="2573079" cy="935999"/>
          </a:xfrm>
          <a:prstGeom prst="rect">
            <a:avLst/>
          </a:prstGeom>
        </p:spPr>
      </p:pic>
      <p:cxnSp>
        <p:nvCxnSpPr>
          <p:cNvPr id="632" name="直接箭头连接符 631">
            <a:extLst>
              <a:ext uri="{FF2B5EF4-FFF2-40B4-BE49-F238E27FC236}">
                <a16:creationId xmlns:a16="http://schemas.microsoft.com/office/drawing/2014/main" id="{8154FDBE-3671-5DFA-F16B-E5EEF0D3132F}"/>
              </a:ext>
            </a:extLst>
          </p:cNvPr>
          <p:cNvCxnSpPr>
            <a:cxnSpLocks/>
          </p:cNvCxnSpPr>
          <p:nvPr/>
        </p:nvCxnSpPr>
        <p:spPr>
          <a:xfrm>
            <a:off x="8758216" y="2226567"/>
            <a:ext cx="9469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文本框 632">
            <a:extLst>
              <a:ext uri="{FF2B5EF4-FFF2-40B4-BE49-F238E27FC236}">
                <a16:creationId xmlns:a16="http://schemas.microsoft.com/office/drawing/2014/main" id="{1DCA01E8-147F-5033-E2F6-C3E42F553724}"/>
              </a:ext>
            </a:extLst>
          </p:cNvPr>
          <p:cNvSpPr txBox="1"/>
          <p:nvPr/>
        </p:nvSpPr>
        <p:spPr>
          <a:xfrm>
            <a:off x="8680195" y="1995734"/>
            <a:ext cx="112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visual prompt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34" name="矩形 633">
            <a:extLst>
              <a:ext uri="{FF2B5EF4-FFF2-40B4-BE49-F238E27FC236}">
                <a16:creationId xmlns:a16="http://schemas.microsoft.com/office/drawing/2014/main" id="{47B3284B-E18E-0E75-0DE7-9F0D208236DA}"/>
              </a:ext>
            </a:extLst>
          </p:cNvPr>
          <p:cNvSpPr/>
          <p:nvPr/>
        </p:nvSpPr>
        <p:spPr>
          <a:xfrm>
            <a:off x="9781439" y="1999943"/>
            <a:ext cx="641555" cy="472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kern="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VLM</a:t>
            </a:r>
            <a:endParaRPr lang="zh-CN" altLang="en-US" sz="1200" b="1" kern="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37" name="直接箭头连接符 636">
            <a:extLst>
              <a:ext uri="{FF2B5EF4-FFF2-40B4-BE49-F238E27FC236}">
                <a16:creationId xmlns:a16="http://schemas.microsoft.com/office/drawing/2014/main" id="{B08157EE-00DE-E246-51CC-A83F0A843D00}"/>
              </a:ext>
            </a:extLst>
          </p:cNvPr>
          <p:cNvCxnSpPr>
            <a:cxnSpLocks/>
          </p:cNvCxnSpPr>
          <p:nvPr/>
        </p:nvCxnSpPr>
        <p:spPr>
          <a:xfrm>
            <a:off x="10444458" y="2239509"/>
            <a:ext cx="475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B78C69F8-844D-A40E-B2D1-1A1C3D259CAB}"/>
              </a:ext>
            </a:extLst>
          </p:cNvPr>
          <p:cNvSpPr/>
          <p:nvPr/>
        </p:nvSpPr>
        <p:spPr>
          <a:xfrm>
            <a:off x="10941162" y="1959008"/>
            <a:ext cx="686178" cy="5744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kern="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38" name="文本框 637">
            <a:extLst>
              <a:ext uri="{FF2B5EF4-FFF2-40B4-BE49-F238E27FC236}">
                <a16:creationId xmlns:a16="http://schemas.microsoft.com/office/drawing/2014/main" id="{3F15233F-750C-C5B3-E6A2-AEC1BE3E1547}"/>
              </a:ext>
            </a:extLst>
          </p:cNvPr>
          <p:cNvSpPr txBox="1"/>
          <p:nvPr/>
        </p:nvSpPr>
        <p:spPr>
          <a:xfrm>
            <a:off x="10923841" y="2028593"/>
            <a:ext cx="72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Codes</a:t>
            </a:r>
            <a:b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en-US" altLang="zh-CN" sz="4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APIs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4773C8ED-CEB5-7550-0FFC-4FC1F06DE87C}"/>
              </a:ext>
            </a:extLst>
          </p:cNvPr>
          <p:cNvCxnSpPr>
            <a:stCxn id="451" idx="3"/>
            <a:endCxn id="218" idx="1"/>
          </p:cNvCxnSpPr>
          <p:nvPr/>
        </p:nvCxnSpPr>
        <p:spPr>
          <a:xfrm flipV="1">
            <a:off x="5770557" y="2216484"/>
            <a:ext cx="344734" cy="326216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45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5A9F-03A7-0335-6584-7AF3C3888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矩形: 圆角 578">
            <a:extLst>
              <a:ext uri="{FF2B5EF4-FFF2-40B4-BE49-F238E27FC236}">
                <a16:creationId xmlns:a16="http://schemas.microsoft.com/office/drawing/2014/main" id="{751A7EC0-CB92-B110-0954-4F055D7A4D7B}"/>
              </a:ext>
            </a:extLst>
          </p:cNvPr>
          <p:cNvSpPr/>
          <p:nvPr/>
        </p:nvSpPr>
        <p:spPr>
          <a:xfrm>
            <a:off x="6115291" y="4893308"/>
            <a:ext cx="5602480" cy="1177142"/>
          </a:xfrm>
          <a:prstGeom prst="roundRect">
            <a:avLst>
              <a:gd name="adj" fmla="val 942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65" name="矩形: 圆角 564">
            <a:extLst>
              <a:ext uri="{FF2B5EF4-FFF2-40B4-BE49-F238E27FC236}">
                <a16:creationId xmlns:a16="http://schemas.microsoft.com/office/drawing/2014/main" id="{705D21F3-AEC2-F7B3-CE72-B4B06475614A}"/>
              </a:ext>
            </a:extLst>
          </p:cNvPr>
          <p:cNvSpPr/>
          <p:nvPr/>
        </p:nvSpPr>
        <p:spPr>
          <a:xfrm>
            <a:off x="6125144" y="3232396"/>
            <a:ext cx="5602480" cy="1177142"/>
          </a:xfrm>
          <a:prstGeom prst="roundRect">
            <a:avLst>
              <a:gd name="adj" fmla="val 942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66" name="文本框 565">
            <a:extLst>
              <a:ext uri="{FF2B5EF4-FFF2-40B4-BE49-F238E27FC236}">
                <a16:creationId xmlns:a16="http://schemas.microsoft.com/office/drawing/2014/main" id="{0EC97106-0AB5-6491-F2B3-2A717566FF9F}"/>
              </a:ext>
            </a:extLst>
          </p:cNvPr>
          <p:cNvSpPr txBox="1"/>
          <p:nvPr/>
        </p:nvSpPr>
        <p:spPr>
          <a:xfrm>
            <a:off x="6125144" y="3077173"/>
            <a:ext cx="2094017" cy="286102"/>
          </a:xfrm>
          <a:prstGeom prst="roundRect">
            <a:avLst/>
          </a:prstGeom>
          <a:solidFill>
            <a:schemeClr val="bg1"/>
          </a:solidFill>
          <a:ln>
            <a:solidFill>
              <a:srgbClr val="4FB83E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sp>
        <p:nvSpPr>
          <p:cNvPr id="567" name="文本框 566">
            <a:extLst>
              <a:ext uri="{FF2B5EF4-FFF2-40B4-BE49-F238E27FC236}">
                <a16:creationId xmlns:a16="http://schemas.microsoft.com/office/drawing/2014/main" id="{BDCB6B2D-D766-2C22-B667-2A148CE64153}"/>
              </a:ext>
            </a:extLst>
          </p:cNvPr>
          <p:cNvSpPr txBox="1"/>
          <p:nvPr/>
        </p:nvSpPr>
        <p:spPr>
          <a:xfrm>
            <a:off x="6360237" y="3086276"/>
            <a:ext cx="1858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Poses and Arguments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68" name="组合 567">
            <a:extLst>
              <a:ext uri="{FF2B5EF4-FFF2-40B4-BE49-F238E27FC236}">
                <a16:creationId xmlns:a16="http://schemas.microsoft.com/office/drawing/2014/main" id="{12C26814-09AB-BEAC-3BB9-2929A91C00D8}"/>
              </a:ext>
            </a:extLst>
          </p:cNvPr>
          <p:cNvGrpSpPr/>
          <p:nvPr/>
        </p:nvGrpSpPr>
        <p:grpSpPr>
          <a:xfrm>
            <a:off x="6204878" y="3093905"/>
            <a:ext cx="269626" cy="276999"/>
            <a:chOff x="-1042504" y="2771267"/>
            <a:chExt cx="269626" cy="276999"/>
          </a:xfrm>
        </p:grpSpPr>
        <p:sp>
          <p:nvSpPr>
            <p:cNvPr id="569" name="椭圆 568">
              <a:extLst>
                <a:ext uri="{FF2B5EF4-FFF2-40B4-BE49-F238E27FC236}">
                  <a16:creationId xmlns:a16="http://schemas.microsoft.com/office/drawing/2014/main" id="{5EF300F0-C37E-6C1A-113D-8DC22F98C808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rgbClr val="4FB8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70" name="文本框 569">
              <a:extLst>
                <a:ext uri="{FF2B5EF4-FFF2-40B4-BE49-F238E27FC236}">
                  <a16:creationId xmlns:a16="http://schemas.microsoft.com/office/drawing/2014/main" id="{10BDF3F4-6175-018F-67DC-9360EEDAECBB}"/>
                </a:ext>
              </a:extLst>
            </p:cNvPr>
            <p:cNvSpPr txBox="1"/>
            <p:nvPr/>
          </p:nvSpPr>
          <p:spPr>
            <a:xfrm>
              <a:off x="-1042504" y="27712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8" name="矩形: 圆角 217">
            <a:extLst>
              <a:ext uri="{FF2B5EF4-FFF2-40B4-BE49-F238E27FC236}">
                <a16:creationId xmlns:a16="http://schemas.microsoft.com/office/drawing/2014/main" id="{EA78654A-5B41-D438-87BB-598E208B6FFB}"/>
              </a:ext>
            </a:extLst>
          </p:cNvPr>
          <p:cNvSpPr/>
          <p:nvPr/>
        </p:nvSpPr>
        <p:spPr>
          <a:xfrm>
            <a:off x="6115291" y="1653181"/>
            <a:ext cx="5602480" cy="1126606"/>
          </a:xfrm>
          <a:prstGeom prst="roundRect">
            <a:avLst>
              <a:gd name="adj" fmla="val 942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51" name="矩形: 圆角 450">
            <a:extLst>
              <a:ext uri="{FF2B5EF4-FFF2-40B4-BE49-F238E27FC236}">
                <a16:creationId xmlns:a16="http://schemas.microsoft.com/office/drawing/2014/main" id="{D90301F2-392A-648F-E19A-8D8F041CD077}"/>
              </a:ext>
            </a:extLst>
          </p:cNvPr>
          <p:cNvSpPr/>
          <p:nvPr/>
        </p:nvSpPr>
        <p:spPr>
          <a:xfrm>
            <a:off x="594292" y="4890077"/>
            <a:ext cx="5176265" cy="1177142"/>
          </a:xfrm>
          <a:prstGeom prst="roundRect">
            <a:avLst>
              <a:gd name="adj" fmla="val 7496"/>
            </a:avLst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E351FE4-D3ED-9183-7314-DA70C95EB761}"/>
              </a:ext>
            </a:extLst>
          </p:cNvPr>
          <p:cNvSpPr/>
          <p:nvPr/>
        </p:nvSpPr>
        <p:spPr>
          <a:xfrm>
            <a:off x="587351" y="3232396"/>
            <a:ext cx="5176265" cy="1177142"/>
          </a:xfrm>
          <a:prstGeom prst="roundRect">
            <a:avLst>
              <a:gd name="adj" fmla="val 7496"/>
            </a:avLst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0" name="组合 449">
            <a:extLst>
              <a:ext uri="{FF2B5EF4-FFF2-40B4-BE49-F238E27FC236}">
                <a16:creationId xmlns:a16="http://schemas.microsoft.com/office/drawing/2014/main" id="{0E1C1907-EABC-71B1-3D4F-43922F0A72E4}"/>
              </a:ext>
            </a:extLst>
          </p:cNvPr>
          <p:cNvGrpSpPr/>
          <p:nvPr/>
        </p:nvGrpSpPr>
        <p:grpSpPr>
          <a:xfrm>
            <a:off x="580410" y="2940889"/>
            <a:ext cx="2140563" cy="303823"/>
            <a:chOff x="532785" y="2624659"/>
            <a:chExt cx="2140563" cy="30382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3914290-E503-CFF5-F3FD-C08F46BA227A}"/>
                </a:ext>
              </a:extLst>
            </p:cNvPr>
            <p:cNvSpPr txBox="1"/>
            <p:nvPr/>
          </p:nvSpPr>
          <p:spPr>
            <a:xfrm>
              <a:off x="532785" y="2624659"/>
              <a:ext cx="2140563" cy="2991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 i="0">
                  <a:effectLst/>
                  <a:latin typeface="Consolas" panose="020B0609020204030204" pitchFamily="49" charset="0"/>
                </a:defRPr>
              </a:lvl1pPr>
            </a:lstStyle>
            <a:p>
              <a:pPr algn="ctr"/>
              <a:endParaRPr lang="zh-CN" altLang="en-US" sz="1800" b="1" dirty="0">
                <a:latin typeface="Georgia" panose="02040502050405020303" pitchFamily="18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6CA2224-1093-F19E-866F-49674AD72894}"/>
                </a:ext>
              </a:extLst>
            </p:cNvPr>
            <p:cNvGrpSpPr/>
            <p:nvPr/>
          </p:nvGrpSpPr>
          <p:grpSpPr>
            <a:xfrm>
              <a:off x="649728" y="2631285"/>
              <a:ext cx="1891923" cy="297197"/>
              <a:chOff x="710106" y="1231229"/>
              <a:chExt cx="1891923" cy="284277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D050ADF3-3A22-1326-5B84-EA041F57922A}"/>
                  </a:ext>
                </a:extLst>
              </p:cNvPr>
              <p:cNvGrpSpPr/>
              <p:nvPr/>
            </p:nvGrpSpPr>
            <p:grpSpPr>
              <a:xfrm>
                <a:off x="710106" y="1238507"/>
                <a:ext cx="269626" cy="276999"/>
                <a:chOff x="-1043410" y="2774629"/>
                <a:chExt cx="269626" cy="276999"/>
              </a:xfrm>
            </p:grpSpPr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413DC8D7-E4E1-3F89-13D7-BFE69EE8C098}"/>
                    </a:ext>
                  </a:extLst>
                </p:cNvPr>
                <p:cNvSpPr/>
                <p:nvPr/>
              </p:nvSpPr>
              <p:spPr>
                <a:xfrm>
                  <a:off x="-1019181" y="2808856"/>
                  <a:ext cx="216000" cy="20123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46D9428-140F-073C-FC5C-C5BEA01A2C06}"/>
                    </a:ext>
                  </a:extLst>
                </p:cNvPr>
                <p:cNvSpPr txBox="1"/>
                <p:nvPr/>
              </p:nvSpPr>
              <p:spPr>
                <a:xfrm>
                  <a:off x="-1043410" y="2774629"/>
                  <a:ext cx="269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2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31E0088-8388-A822-9AF3-4E13C7C84C4B}"/>
                  </a:ext>
                </a:extLst>
              </p:cNvPr>
              <p:cNvSpPr txBox="1"/>
              <p:nvPr/>
            </p:nvSpPr>
            <p:spPr>
              <a:xfrm>
                <a:off x="980629" y="1231229"/>
                <a:ext cx="1621400" cy="264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Generate BT Nodes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60" name="组合 659">
            <a:extLst>
              <a:ext uri="{FF2B5EF4-FFF2-40B4-BE49-F238E27FC236}">
                <a16:creationId xmlns:a16="http://schemas.microsoft.com/office/drawing/2014/main" id="{0257679E-8C66-DF7F-1FA1-8358D4C36C8A}"/>
              </a:ext>
            </a:extLst>
          </p:cNvPr>
          <p:cNvGrpSpPr/>
          <p:nvPr/>
        </p:nvGrpSpPr>
        <p:grpSpPr>
          <a:xfrm>
            <a:off x="3015892" y="5037079"/>
            <a:ext cx="2811142" cy="849168"/>
            <a:chOff x="6424617" y="1619782"/>
            <a:chExt cx="4972867" cy="1570737"/>
          </a:xfrm>
        </p:grpSpPr>
        <p:sp>
          <p:nvSpPr>
            <p:cNvPr id="427" name="Rectangle 55">
              <a:extLst>
                <a:ext uri="{FF2B5EF4-FFF2-40B4-BE49-F238E27FC236}">
                  <a16:creationId xmlns:a16="http://schemas.microsoft.com/office/drawing/2014/main" id="{D4900613-B904-C08E-9FCF-05B575E9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6753" y="1654159"/>
              <a:ext cx="225476" cy="209758"/>
            </a:xfrm>
            <a:prstGeom prst="rect">
              <a:avLst/>
            </a:prstGeom>
            <a:solidFill>
              <a:schemeClr val="bg2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77B094F5-3449-DDF7-0A17-91F8B8A74762}"/>
                </a:ext>
              </a:extLst>
            </p:cNvPr>
            <p:cNvSpPr/>
            <p:nvPr/>
          </p:nvSpPr>
          <p:spPr>
            <a:xfrm>
              <a:off x="8576798" y="2315145"/>
              <a:ext cx="840403" cy="376989"/>
            </a:xfrm>
            <a:prstGeom prst="ellipse">
              <a:avLst/>
            </a:prstGeom>
            <a:solidFill>
              <a:srgbClr val="FFFF80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Rectangle 55">
              <a:extLst>
                <a:ext uri="{FF2B5EF4-FFF2-40B4-BE49-F238E27FC236}">
                  <a16:creationId xmlns:a16="http://schemas.microsoft.com/office/drawing/2014/main" id="{13BDD531-18E0-F2E1-1D7E-BA42136B1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355" y="2789730"/>
              <a:ext cx="1414415" cy="326297"/>
            </a:xfrm>
            <a:prstGeom prst="rect">
              <a:avLst/>
            </a:prstGeom>
            <a:solidFill>
              <a:srgbClr val="92F492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FDB57DEC-9FE1-479B-288D-C4C04364532A}"/>
                </a:ext>
              </a:extLst>
            </p:cNvPr>
            <p:cNvSpPr/>
            <p:nvPr/>
          </p:nvSpPr>
          <p:spPr>
            <a:xfrm>
              <a:off x="6974359" y="2036246"/>
              <a:ext cx="840403" cy="376989"/>
            </a:xfrm>
            <a:prstGeom prst="ellipse">
              <a:avLst/>
            </a:prstGeom>
            <a:solidFill>
              <a:srgbClr val="FFFF80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7" name="直接箭头连接符 376">
              <a:extLst>
                <a:ext uri="{FF2B5EF4-FFF2-40B4-BE49-F238E27FC236}">
                  <a16:creationId xmlns:a16="http://schemas.microsoft.com/office/drawing/2014/main" id="{763F22C4-6C83-6E0D-BBE1-A5EC29A6EF05}"/>
                </a:ext>
              </a:extLst>
            </p:cNvPr>
            <p:cNvCxnSpPr>
              <a:stCxn id="427" idx="2"/>
              <a:endCxn id="376" idx="0"/>
            </p:cNvCxnSpPr>
            <p:nvPr/>
          </p:nvCxnSpPr>
          <p:spPr>
            <a:xfrm flipH="1">
              <a:off x="7394561" y="1863916"/>
              <a:ext cx="1024930" cy="172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直接箭头连接符 377">
              <a:extLst>
                <a:ext uri="{FF2B5EF4-FFF2-40B4-BE49-F238E27FC236}">
                  <a16:creationId xmlns:a16="http://schemas.microsoft.com/office/drawing/2014/main" id="{C4A2B192-F90A-E308-7A53-1BBB4DFE858D}"/>
                </a:ext>
              </a:extLst>
            </p:cNvPr>
            <p:cNvCxnSpPr>
              <a:stCxn id="427" idx="2"/>
              <a:endCxn id="416" idx="0"/>
            </p:cNvCxnSpPr>
            <p:nvPr/>
          </p:nvCxnSpPr>
          <p:spPr>
            <a:xfrm flipH="1">
              <a:off x="8191095" y="1863916"/>
              <a:ext cx="228396" cy="236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0" name="组合 379">
              <a:extLst>
                <a:ext uri="{FF2B5EF4-FFF2-40B4-BE49-F238E27FC236}">
                  <a16:creationId xmlns:a16="http://schemas.microsoft.com/office/drawing/2014/main" id="{C83C5A97-26CF-551E-127A-7B130A778300}"/>
                </a:ext>
              </a:extLst>
            </p:cNvPr>
            <p:cNvGrpSpPr/>
            <p:nvPr/>
          </p:nvGrpSpPr>
          <p:grpSpPr>
            <a:xfrm>
              <a:off x="8020440" y="2051213"/>
              <a:ext cx="298728" cy="385910"/>
              <a:chOff x="4059476" y="384461"/>
              <a:chExt cx="235048" cy="337774"/>
            </a:xfrm>
          </p:grpSpPr>
          <p:sp>
            <p:nvSpPr>
              <p:cNvPr id="416" name="Rectangle 55">
                <a:extLst>
                  <a:ext uri="{FF2B5EF4-FFF2-40B4-BE49-F238E27FC236}">
                    <a16:creationId xmlns:a16="http://schemas.microsoft.com/office/drawing/2014/main" id="{BECC9A3E-2B61-8522-B36B-38C2772E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047" y="427232"/>
                <a:ext cx="177411" cy="183594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文本框 418">
                <a:extLst>
                  <a:ext uri="{FF2B5EF4-FFF2-40B4-BE49-F238E27FC236}">
                    <a16:creationId xmlns:a16="http://schemas.microsoft.com/office/drawing/2014/main" id="{AC24B5D9-146B-1B6F-63AB-29186A100601}"/>
                  </a:ext>
                </a:extLst>
              </p:cNvPr>
              <p:cNvSpPr txBox="1"/>
              <p:nvPr/>
            </p:nvSpPr>
            <p:spPr>
              <a:xfrm>
                <a:off x="4059476" y="384461"/>
                <a:ext cx="235048" cy="337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</p:grpSp>
        <p:cxnSp>
          <p:nvCxnSpPr>
            <p:cNvPr id="382" name="直接箭头连接符 381">
              <a:extLst>
                <a:ext uri="{FF2B5EF4-FFF2-40B4-BE49-F238E27FC236}">
                  <a16:creationId xmlns:a16="http://schemas.microsoft.com/office/drawing/2014/main" id="{1E43ECCC-2344-1B6E-DE02-75783D27360E}"/>
                </a:ext>
              </a:extLst>
            </p:cNvPr>
            <p:cNvCxnSpPr>
              <a:stCxn id="416" idx="2"/>
              <a:endCxn id="54" idx="0"/>
            </p:cNvCxnSpPr>
            <p:nvPr/>
          </p:nvCxnSpPr>
          <p:spPr>
            <a:xfrm flipH="1">
              <a:off x="6862669" y="2309842"/>
              <a:ext cx="1328426" cy="407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直接箭头连接符 382">
              <a:extLst>
                <a:ext uri="{FF2B5EF4-FFF2-40B4-BE49-F238E27FC236}">
                  <a16:creationId xmlns:a16="http://schemas.microsoft.com/office/drawing/2014/main" id="{DDAC307E-E440-0AC2-3349-1AF6C1D4CA5D}"/>
                </a:ext>
              </a:extLst>
            </p:cNvPr>
            <p:cNvCxnSpPr>
              <a:stCxn id="416" idx="2"/>
              <a:endCxn id="344" idx="0"/>
            </p:cNvCxnSpPr>
            <p:nvPr/>
          </p:nvCxnSpPr>
          <p:spPr>
            <a:xfrm flipH="1">
              <a:off x="8078036" y="2309842"/>
              <a:ext cx="113059" cy="446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8A34E7BC-8F44-6328-776F-0D384164BEAA}"/>
                </a:ext>
              </a:extLst>
            </p:cNvPr>
            <p:cNvSpPr txBox="1"/>
            <p:nvPr/>
          </p:nvSpPr>
          <p:spPr>
            <a:xfrm>
              <a:off x="6944760" y="2035728"/>
              <a:ext cx="915755" cy="44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00" dirty="0" err="1">
                  <a:latin typeface="Georgia" panose="02040502050405020303" pitchFamily="18" charset="0"/>
                </a:rPr>
                <a:t>IsIn</a:t>
              </a:r>
              <a:r>
                <a:rPr lang="en-US" altLang="zh-CN" sz="500" dirty="0">
                  <a:latin typeface="Georgia" panose="02040502050405020303" pitchFamily="18" charset="0"/>
                </a:rPr>
                <a:t>(pkg1, </a:t>
              </a:r>
            </a:p>
            <a:p>
              <a:pPr algn="ctr"/>
              <a:r>
                <a:rPr lang="en-US" altLang="zh-CN" sz="500" dirty="0">
                  <a:latin typeface="Georgia" panose="02040502050405020303" pitchFamily="18" charset="0"/>
                </a:rPr>
                <a:t>room1)</a:t>
              </a:r>
            </a:p>
          </p:txBody>
        </p:sp>
        <p:sp>
          <p:nvSpPr>
            <p:cNvPr id="341" name="文本框 340">
              <a:extLst>
                <a:ext uri="{FF2B5EF4-FFF2-40B4-BE49-F238E27FC236}">
                  <a16:creationId xmlns:a16="http://schemas.microsoft.com/office/drawing/2014/main" id="{DD76BCB9-A46B-E992-F32E-5CB60878DB09}"/>
                </a:ext>
              </a:extLst>
            </p:cNvPr>
            <p:cNvSpPr txBox="1"/>
            <p:nvPr/>
          </p:nvSpPr>
          <p:spPr>
            <a:xfrm>
              <a:off x="9741965" y="2749481"/>
              <a:ext cx="1655519" cy="44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00" dirty="0" err="1">
                  <a:latin typeface="Georgia" panose="02040502050405020303" pitchFamily="18" charset="0"/>
                </a:rPr>
                <a:t>MovePkgBtw</a:t>
              </a:r>
              <a:endParaRPr lang="en-US" altLang="zh-CN" sz="500" dirty="0">
                <a:latin typeface="Georgia" panose="02040502050405020303" pitchFamily="18" charset="0"/>
              </a:endParaRPr>
            </a:p>
            <a:p>
              <a:pPr algn="ctr"/>
              <a:r>
                <a:rPr lang="en-US" altLang="zh-CN" sz="500" dirty="0">
                  <a:latin typeface="Georgia" panose="02040502050405020303" pitchFamily="18" charset="0"/>
                </a:rPr>
                <a:t>(pkg1, room2, room1)</a:t>
              </a:r>
              <a:endParaRPr lang="zh-CN" altLang="en-US" sz="500" dirty="0">
                <a:latin typeface="Georgia" panose="02040502050405020303" pitchFamily="18" charset="0"/>
              </a:endParaRPr>
            </a:p>
          </p:txBody>
        </p:sp>
        <p:sp>
          <p:nvSpPr>
            <p:cNvPr id="342" name="文本框 341">
              <a:extLst>
                <a:ext uri="{FF2B5EF4-FFF2-40B4-BE49-F238E27FC236}">
                  <a16:creationId xmlns:a16="http://schemas.microsoft.com/office/drawing/2014/main" id="{2BE448A1-8303-30E7-F518-967039874EFC}"/>
                </a:ext>
              </a:extLst>
            </p:cNvPr>
            <p:cNvSpPr txBox="1"/>
            <p:nvPr/>
          </p:nvSpPr>
          <p:spPr>
            <a:xfrm>
              <a:off x="8560616" y="2316409"/>
              <a:ext cx="893042" cy="385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" dirty="0" err="1">
                  <a:latin typeface="Georgia" panose="02040502050405020303" pitchFamily="18" charset="0"/>
                </a:rPr>
                <a:t>IsIn</a:t>
              </a:r>
              <a:r>
                <a:rPr lang="en-US" altLang="zh-CN" sz="400" dirty="0">
                  <a:latin typeface="Georgia" panose="02040502050405020303" pitchFamily="18" charset="0"/>
                </a:rPr>
                <a:t>(pkg1,</a:t>
              </a:r>
            </a:p>
            <a:p>
              <a:pPr algn="ctr"/>
              <a:r>
                <a:rPr lang="en-US" altLang="zh-CN" sz="400" dirty="0">
                  <a:latin typeface="Georgia" panose="02040502050405020303" pitchFamily="18" charset="0"/>
                </a:rPr>
                <a:t>room2)</a:t>
              </a:r>
              <a:endParaRPr lang="zh-CN" altLang="en-US" sz="400" dirty="0">
                <a:latin typeface="Georgia" panose="02040502050405020303" pitchFamily="18" charset="0"/>
              </a:endParaRPr>
            </a:p>
          </p:txBody>
        </p:sp>
        <p:sp>
          <p:nvSpPr>
            <p:cNvPr id="344" name="Rectangle 55">
              <a:extLst>
                <a:ext uri="{FF2B5EF4-FFF2-40B4-BE49-F238E27FC236}">
                  <a16:creationId xmlns:a16="http://schemas.microsoft.com/office/drawing/2014/main" id="{584A5DAA-B23B-11EC-EBBF-628DCD6FB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827" y="2756279"/>
              <a:ext cx="1414415" cy="326297"/>
            </a:xfrm>
            <a:prstGeom prst="rect">
              <a:avLst/>
            </a:prstGeom>
            <a:solidFill>
              <a:srgbClr val="92F492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5FB65156-7814-436E-1E50-BA2326991F2E}"/>
                </a:ext>
              </a:extLst>
            </p:cNvPr>
            <p:cNvSpPr txBox="1"/>
            <p:nvPr/>
          </p:nvSpPr>
          <p:spPr>
            <a:xfrm>
              <a:off x="7232892" y="2717232"/>
              <a:ext cx="1680721" cy="44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00" dirty="0" err="1">
                  <a:latin typeface="Georgia" panose="02040502050405020303" pitchFamily="18" charset="0"/>
                </a:rPr>
                <a:t>MovePkgBtw</a:t>
              </a:r>
              <a:endParaRPr lang="en-US" altLang="zh-CN" sz="500" dirty="0">
                <a:latin typeface="Georgia" panose="02040502050405020303" pitchFamily="18" charset="0"/>
              </a:endParaRPr>
            </a:p>
            <a:p>
              <a:pPr algn="ctr"/>
              <a:r>
                <a:rPr lang="en-US" altLang="zh-CN" sz="500" dirty="0">
                  <a:latin typeface="Georgia" panose="02040502050405020303" pitchFamily="18" charset="0"/>
                </a:rPr>
                <a:t>(pkg1,open-area, room1)</a:t>
              </a:r>
              <a:endParaRPr lang="zh-CN" altLang="en-US" sz="500" dirty="0">
                <a:latin typeface="Georgia" panose="02040502050405020303" pitchFamily="18" charset="0"/>
              </a:endParaRPr>
            </a:p>
          </p:txBody>
        </p: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316F6E38-0100-6EC9-A649-36E1AB1AF4E6}"/>
                </a:ext>
              </a:extLst>
            </p:cNvPr>
            <p:cNvSpPr txBox="1"/>
            <p:nvPr/>
          </p:nvSpPr>
          <p:spPr>
            <a:xfrm>
              <a:off x="8290844" y="1619782"/>
              <a:ext cx="196838" cy="38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F1397B7-D097-BDC5-89FF-C636E388A1EF}"/>
                </a:ext>
              </a:extLst>
            </p:cNvPr>
            <p:cNvGrpSpPr/>
            <p:nvPr/>
          </p:nvGrpSpPr>
          <p:grpSpPr>
            <a:xfrm>
              <a:off x="6424617" y="2702236"/>
              <a:ext cx="879145" cy="441037"/>
              <a:chOff x="6796630" y="2492152"/>
              <a:chExt cx="879145" cy="441038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C843FCF6-9586-BD2B-0A72-5FC4EBAE144B}"/>
                  </a:ext>
                </a:extLst>
              </p:cNvPr>
              <p:cNvSpPr/>
              <p:nvPr/>
            </p:nvSpPr>
            <p:spPr>
              <a:xfrm>
                <a:off x="6814480" y="2507171"/>
                <a:ext cx="840403" cy="376990"/>
              </a:xfrm>
              <a:prstGeom prst="ellipse">
                <a:avLst/>
              </a:prstGeom>
              <a:solidFill>
                <a:srgbClr val="FFFF80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文本框 342">
                <a:extLst>
                  <a:ext uri="{FF2B5EF4-FFF2-40B4-BE49-F238E27FC236}">
                    <a16:creationId xmlns:a16="http://schemas.microsoft.com/office/drawing/2014/main" id="{E73E2773-BA37-E5FD-E049-401B660F001B}"/>
                  </a:ext>
                </a:extLst>
              </p:cNvPr>
              <p:cNvSpPr txBox="1"/>
              <p:nvPr/>
            </p:nvSpPr>
            <p:spPr>
              <a:xfrm>
                <a:off x="6796630" y="2492152"/>
                <a:ext cx="879145" cy="441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00" dirty="0" err="1">
                    <a:latin typeface="Georgia" panose="02040502050405020303" pitchFamily="18" charset="0"/>
                  </a:rPr>
                  <a:t>IsIn</a:t>
                </a:r>
                <a:r>
                  <a:rPr lang="en-US" altLang="zh-CN" sz="500" dirty="0">
                    <a:latin typeface="Georgia" panose="02040502050405020303" pitchFamily="18" charset="0"/>
                  </a:rPr>
                  <a:t>(pkg1,</a:t>
                </a:r>
              </a:p>
              <a:p>
                <a:pPr algn="ctr"/>
                <a:r>
                  <a:rPr lang="en-US" altLang="zh-CN" sz="500" dirty="0">
                    <a:latin typeface="Georgia" panose="02040502050405020303" pitchFamily="18" charset="0"/>
                  </a:rPr>
                  <a:t>open-area)</a:t>
                </a:r>
                <a:endParaRPr lang="zh-CN" altLang="en-US" sz="5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B16B8070-C07F-7F7B-1781-A069DEDD1027}"/>
                </a:ext>
              </a:extLst>
            </p:cNvPr>
            <p:cNvGrpSpPr/>
            <p:nvPr/>
          </p:nvGrpSpPr>
          <p:grpSpPr>
            <a:xfrm>
              <a:off x="8907612" y="2738842"/>
              <a:ext cx="879145" cy="441038"/>
              <a:chOff x="6800098" y="2495308"/>
              <a:chExt cx="879145" cy="441039"/>
            </a:xfrm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646C50F-18AE-D7FD-1F46-244C452ABF6C}"/>
                  </a:ext>
                </a:extLst>
              </p:cNvPr>
              <p:cNvSpPr/>
              <p:nvPr/>
            </p:nvSpPr>
            <p:spPr>
              <a:xfrm>
                <a:off x="6814480" y="2507171"/>
                <a:ext cx="840403" cy="376990"/>
              </a:xfrm>
              <a:prstGeom prst="ellipse">
                <a:avLst/>
              </a:prstGeom>
              <a:solidFill>
                <a:srgbClr val="FFFF80"/>
              </a:solidFill>
              <a:ln w="28575" cap="sq">
                <a:solidFill>
                  <a:srgbClr val="FF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AE008C59-8EA5-DD11-D3B2-B1D6220F6999}"/>
                  </a:ext>
                </a:extLst>
              </p:cNvPr>
              <p:cNvSpPr txBox="1"/>
              <p:nvPr/>
            </p:nvSpPr>
            <p:spPr>
              <a:xfrm>
                <a:off x="6800098" y="2495308"/>
                <a:ext cx="879145" cy="441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00" dirty="0" err="1">
                    <a:latin typeface="Georgia" panose="02040502050405020303" pitchFamily="18" charset="0"/>
                  </a:rPr>
                  <a:t>IsOpen</a:t>
                </a:r>
                <a:endParaRPr lang="en-US" altLang="zh-CN" sz="500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en-US" altLang="zh-CN" sz="500" dirty="0">
                    <a:latin typeface="Georgia" panose="02040502050405020303" pitchFamily="18" charset="0"/>
                  </a:rPr>
                  <a:t>(door2)</a:t>
                </a:r>
                <a:endParaRPr lang="zh-CN" altLang="en-US" sz="5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5E30E9F5-665A-F8A5-1BC9-6853DDE8D643}"/>
                </a:ext>
              </a:extLst>
            </p:cNvPr>
            <p:cNvGrpSpPr/>
            <p:nvPr/>
          </p:nvGrpSpPr>
          <p:grpSpPr>
            <a:xfrm>
              <a:off x="9571723" y="2328209"/>
              <a:ext cx="298728" cy="385910"/>
              <a:chOff x="4068559" y="386726"/>
              <a:chExt cx="235048" cy="337773"/>
            </a:xfrm>
          </p:grpSpPr>
          <p:sp>
            <p:nvSpPr>
              <p:cNvPr id="314" name="Rectangle 55">
                <a:extLst>
                  <a:ext uri="{FF2B5EF4-FFF2-40B4-BE49-F238E27FC236}">
                    <a16:creationId xmlns:a16="http://schemas.microsoft.com/office/drawing/2014/main" id="{3A3C78EC-E0DC-A259-F35D-53566157F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047" y="427228"/>
                <a:ext cx="177411" cy="183594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08597792-7497-8792-2844-EA22DE57729A}"/>
                  </a:ext>
                </a:extLst>
              </p:cNvPr>
              <p:cNvSpPr txBox="1"/>
              <p:nvPr/>
            </p:nvSpPr>
            <p:spPr>
              <a:xfrm>
                <a:off x="4068559" y="386726"/>
                <a:ext cx="235048" cy="3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</p:grpSp>
        <p:cxnSp>
          <p:nvCxnSpPr>
            <p:cNvPr id="330" name="直接箭头连接符 329">
              <a:extLst>
                <a:ext uri="{FF2B5EF4-FFF2-40B4-BE49-F238E27FC236}">
                  <a16:creationId xmlns:a16="http://schemas.microsoft.com/office/drawing/2014/main" id="{BE7C494A-7E11-F78B-56CD-3A1C18F9799B}"/>
                </a:ext>
              </a:extLst>
            </p:cNvPr>
            <p:cNvCxnSpPr>
              <a:stCxn id="314" idx="2"/>
              <a:endCxn id="275" idx="0"/>
            </p:cNvCxnSpPr>
            <p:nvPr/>
          </p:nvCxnSpPr>
          <p:spPr>
            <a:xfrm flipH="1">
              <a:off x="9342195" y="2584243"/>
              <a:ext cx="388635" cy="166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62DA34ED-9B89-A067-9252-0B109EB820F7}"/>
                </a:ext>
              </a:extLst>
            </p:cNvPr>
            <p:cNvCxnSpPr>
              <a:stCxn id="314" idx="2"/>
              <a:endCxn id="244" idx="0"/>
            </p:cNvCxnSpPr>
            <p:nvPr/>
          </p:nvCxnSpPr>
          <p:spPr>
            <a:xfrm>
              <a:off x="9730831" y="2584243"/>
              <a:ext cx="826732" cy="20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8" name="组合 437">
              <a:extLst>
                <a:ext uri="{FF2B5EF4-FFF2-40B4-BE49-F238E27FC236}">
                  <a16:creationId xmlns:a16="http://schemas.microsoft.com/office/drawing/2014/main" id="{9ACE0F27-F9D4-2E44-5D48-EBDFC8AB16E0}"/>
                </a:ext>
              </a:extLst>
            </p:cNvPr>
            <p:cNvGrpSpPr/>
            <p:nvPr/>
          </p:nvGrpSpPr>
          <p:grpSpPr>
            <a:xfrm>
              <a:off x="9221125" y="1950081"/>
              <a:ext cx="276562" cy="385909"/>
              <a:chOff x="8441341" y="1572546"/>
              <a:chExt cx="276562" cy="385910"/>
            </a:xfrm>
          </p:grpSpPr>
          <p:sp>
            <p:nvSpPr>
              <p:cNvPr id="435" name="Rectangle 55">
                <a:extLst>
                  <a:ext uri="{FF2B5EF4-FFF2-40B4-BE49-F238E27FC236}">
                    <a16:creationId xmlns:a16="http://schemas.microsoft.com/office/drawing/2014/main" id="{16AA08C0-2367-C1E5-DA57-265EEDAA3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2427" y="1623465"/>
                <a:ext cx="225476" cy="209758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文本框 436">
                <a:extLst>
                  <a:ext uri="{FF2B5EF4-FFF2-40B4-BE49-F238E27FC236}">
                    <a16:creationId xmlns:a16="http://schemas.microsoft.com/office/drawing/2014/main" id="{C9AA1DE3-B46C-5323-96B2-38926500BF16}"/>
                  </a:ext>
                </a:extLst>
              </p:cNvPr>
              <p:cNvSpPr txBox="1"/>
              <p:nvPr/>
            </p:nvSpPr>
            <p:spPr>
              <a:xfrm>
                <a:off x="8441341" y="1572546"/>
                <a:ext cx="196838" cy="38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</p:grpSp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0374B2B4-2A4F-05FC-76A6-EECEA5897930}"/>
                </a:ext>
              </a:extLst>
            </p:cNvPr>
            <p:cNvCxnSpPr>
              <a:stCxn id="427" idx="2"/>
              <a:endCxn id="435" idx="0"/>
            </p:cNvCxnSpPr>
            <p:nvPr/>
          </p:nvCxnSpPr>
          <p:spPr>
            <a:xfrm>
              <a:off x="8419491" y="1863916"/>
              <a:ext cx="965458" cy="137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直接箭头连接符 460">
              <a:extLst>
                <a:ext uri="{FF2B5EF4-FFF2-40B4-BE49-F238E27FC236}">
                  <a16:creationId xmlns:a16="http://schemas.microsoft.com/office/drawing/2014/main" id="{05FFDD6E-D632-F8BD-3F4D-4E9945FF89DC}"/>
                </a:ext>
              </a:extLst>
            </p:cNvPr>
            <p:cNvCxnSpPr>
              <a:stCxn id="435" idx="2"/>
              <a:endCxn id="314" idx="0"/>
            </p:cNvCxnSpPr>
            <p:nvPr/>
          </p:nvCxnSpPr>
          <p:spPr>
            <a:xfrm>
              <a:off x="9384949" y="2210756"/>
              <a:ext cx="345884" cy="163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直接箭头连接符 472">
              <a:extLst>
                <a:ext uri="{FF2B5EF4-FFF2-40B4-BE49-F238E27FC236}">
                  <a16:creationId xmlns:a16="http://schemas.microsoft.com/office/drawing/2014/main" id="{E8A371E0-6326-0A2F-5033-BE2634337682}"/>
                </a:ext>
              </a:extLst>
            </p:cNvPr>
            <p:cNvCxnSpPr>
              <a:stCxn id="435" idx="2"/>
              <a:endCxn id="342" idx="0"/>
            </p:cNvCxnSpPr>
            <p:nvPr/>
          </p:nvCxnSpPr>
          <p:spPr>
            <a:xfrm flipH="1">
              <a:off x="9007138" y="2210758"/>
              <a:ext cx="377811" cy="105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8C238749-3BE4-C4DA-8A7B-815B4D5F6616}"/>
                </a:ext>
              </a:extLst>
            </p:cNvPr>
            <p:cNvSpPr/>
            <p:nvPr/>
          </p:nvSpPr>
          <p:spPr>
            <a:xfrm>
              <a:off x="7707333" y="1878542"/>
              <a:ext cx="2303506" cy="883450"/>
            </a:xfrm>
            <a:custGeom>
              <a:avLst/>
              <a:gdLst>
                <a:gd name="connsiteX0" fmla="*/ 712831 w 2303506"/>
                <a:gd name="connsiteY0" fmla="*/ 0 h 883451"/>
                <a:gd name="connsiteX1" fmla="*/ 3218 w 2303506"/>
                <a:gd name="connsiteY1" fmla="*/ 180975 h 883451"/>
                <a:gd name="connsiteX2" fmla="*/ 503281 w 2303506"/>
                <a:gd name="connsiteY2" fmla="*/ 276225 h 883451"/>
                <a:gd name="connsiteX3" fmla="*/ 1684381 w 2303506"/>
                <a:gd name="connsiteY3" fmla="*/ 352425 h 883451"/>
                <a:gd name="connsiteX4" fmla="*/ 1636756 w 2303506"/>
                <a:gd name="connsiteY4" fmla="*/ 557213 h 883451"/>
                <a:gd name="connsiteX5" fmla="*/ 2032043 w 2303506"/>
                <a:gd name="connsiteY5" fmla="*/ 671513 h 883451"/>
                <a:gd name="connsiteX6" fmla="*/ 1860593 w 2303506"/>
                <a:gd name="connsiteY6" fmla="*/ 881063 h 883451"/>
                <a:gd name="connsiteX7" fmla="*/ 2151106 w 2303506"/>
                <a:gd name="connsiteY7" fmla="*/ 790575 h 883451"/>
                <a:gd name="connsiteX8" fmla="*/ 2303506 w 2303506"/>
                <a:gd name="connsiteY8" fmla="*/ 881063 h 88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506" h="883451">
                  <a:moveTo>
                    <a:pt x="712831" y="0"/>
                  </a:moveTo>
                  <a:cubicBezTo>
                    <a:pt x="375487" y="67469"/>
                    <a:pt x="38143" y="134938"/>
                    <a:pt x="3218" y="180975"/>
                  </a:cubicBezTo>
                  <a:cubicBezTo>
                    <a:pt x="-31707" y="227012"/>
                    <a:pt x="223087" y="247650"/>
                    <a:pt x="503281" y="276225"/>
                  </a:cubicBezTo>
                  <a:cubicBezTo>
                    <a:pt x="783475" y="304800"/>
                    <a:pt x="1495469" y="305594"/>
                    <a:pt x="1684381" y="352425"/>
                  </a:cubicBezTo>
                  <a:cubicBezTo>
                    <a:pt x="1873294" y="399256"/>
                    <a:pt x="1578812" y="504032"/>
                    <a:pt x="1636756" y="557213"/>
                  </a:cubicBezTo>
                  <a:cubicBezTo>
                    <a:pt x="1694700" y="610394"/>
                    <a:pt x="1994737" y="617538"/>
                    <a:pt x="2032043" y="671513"/>
                  </a:cubicBezTo>
                  <a:cubicBezTo>
                    <a:pt x="2069349" y="725488"/>
                    <a:pt x="1840749" y="861219"/>
                    <a:pt x="1860593" y="881063"/>
                  </a:cubicBezTo>
                  <a:cubicBezTo>
                    <a:pt x="1880437" y="900907"/>
                    <a:pt x="2077287" y="790575"/>
                    <a:pt x="2151106" y="790575"/>
                  </a:cubicBezTo>
                  <a:cubicBezTo>
                    <a:pt x="2224925" y="790575"/>
                    <a:pt x="2264215" y="835819"/>
                    <a:pt x="2303506" y="88106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BE86DFA-435A-014E-EB73-790D584DBDA1}"/>
              </a:ext>
            </a:extLst>
          </p:cNvPr>
          <p:cNvSpPr/>
          <p:nvPr/>
        </p:nvSpPr>
        <p:spPr>
          <a:xfrm>
            <a:off x="587870" y="1627301"/>
            <a:ext cx="5176265" cy="1155963"/>
          </a:xfrm>
          <a:prstGeom prst="roundRect">
            <a:avLst>
              <a:gd name="adj" fmla="val 8566"/>
            </a:avLst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文本框 495">
            <a:extLst>
              <a:ext uri="{FF2B5EF4-FFF2-40B4-BE49-F238E27FC236}">
                <a16:creationId xmlns:a16="http://schemas.microsoft.com/office/drawing/2014/main" id="{615B7F09-152C-15C9-45EE-233C6D89A8C4}"/>
              </a:ext>
            </a:extLst>
          </p:cNvPr>
          <p:cNvSpPr txBox="1"/>
          <p:nvPr/>
        </p:nvSpPr>
        <p:spPr>
          <a:xfrm>
            <a:off x="580929" y="1343167"/>
            <a:ext cx="2673446" cy="286102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93BCCE-79CF-CD73-C664-39B5C196633F}"/>
              </a:ext>
            </a:extLst>
          </p:cNvPr>
          <p:cNvGrpSpPr/>
          <p:nvPr/>
        </p:nvGrpSpPr>
        <p:grpSpPr>
          <a:xfrm>
            <a:off x="697872" y="1349505"/>
            <a:ext cx="2505160" cy="284277"/>
            <a:chOff x="710106" y="1231229"/>
            <a:chExt cx="2505160" cy="284277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2BE98AA-98D2-D3F4-46DD-8E022EBF3D28}"/>
                </a:ext>
              </a:extLst>
            </p:cNvPr>
            <p:cNvGrpSpPr/>
            <p:nvPr/>
          </p:nvGrpSpPr>
          <p:grpSpPr>
            <a:xfrm>
              <a:off x="710106" y="1238507"/>
              <a:ext cx="269626" cy="276999"/>
              <a:chOff x="-1043410" y="2774629"/>
              <a:chExt cx="269626" cy="276999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5373B119-87B2-7DBF-1381-38638CB463FA}"/>
                  </a:ext>
                </a:extLst>
              </p:cNvPr>
              <p:cNvSpPr/>
              <p:nvPr/>
            </p:nvSpPr>
            <p:spPr>
              <a:xfrm>
                <a:off x="-1019181" y="2808856"/>
                <a:ext cx="216000" cy="2012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DCE2D92-1E81-4651-081B-E7087B8D8893}"/>
                  </a:ext>
                </a:extLst>
              </p:cNvPr>
              <p:cNvSpPr txBox="1"/>
              <p:nvPr/>
            </p:nvSpPr>
            <p:spPr>
              <a:xfrm>
                <a:off x="-1043410" y="2774629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1</a:t>
                </a:r>
                <a:endParaRPr lang="zh-CN" altLang="en-US" sz="12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56EDD40-A797-C4B4-D75D-3DC1A9BB7A32}"/>
                </a:ext>
              </a:extLst>
            </p:cNvPr>
            <p:cNvSpPr txBox="1"/>
            <p:nvPr/>
          </p:nvSpPr>
          <p:spPr>
            <a:xfrm>
              <a:off x="892196" y="1231229"/>
              <a:ext cx="23230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kern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rPr>
                <a:t>Generate BT System Sketch</a:t>
              </a:r>
              <a:endPara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7" name="组合 496">
            <a:extLst>
              <a:ext uri="{FF2B5EF4-FFF2-40B4-BE49-F238E27FC236}">
                <a16:creationId xmlns:a16="http://schemas.microsoft.com/office/drawing/2014/main" id="{E9C8D18B-615A-DAF7-1E1A-B60AA302256C}"/>
              </a:ext>
            </a:extLst>
          </p:cNvPr>
          <p:cNvGrpSpPr/>
          <p:nvPr/>
        </p:nvGrpSpPr>
        <p:grpSpPr>
          <a:xfrm>
            <a:off x="1561279" y="3424665"/>
            <a:ext cx="3814013" cy="855529"/>
            <a:chOff x="2585982" y="1393075"/>
            <a:chExt cx="5920643" cy="1328068"/>
          </a:xfrm>
        </p:grpSpPr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738AC6CC-2703-CA60-A7F6-11E193F302AE}"/>
                </a:ext>
              </a:extLst>
            </p:cNvPr>
            <p:cNvSpPr/>
            <p:nvPr/>
          </p:nvSpPr>
          <p:spPr>
            <a:xfrm>
              <a:off x="4921151" y="1732558"/>
              <a:ext cx="3585474" cy="988585"/>
            </a:xfrm>
            <a:prstGeom prst="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72" name="组合 471">
              <a:extLst>
                <a:ext uri="{FF2B5EF4-FFF2-40B4-BE49-F238E27FC236}">
                  <a16:creationId xmlns:a16="http://schemas.microsoft.com/office/drawing/2014/main" id="{7F73546E-FCEB-C82C-F9DC-1977726E972E}"/>
                </a:ext>
              </a:extLst>
            </p:cNvPr>
            <p:cNvGrpSpPr/>
            <p:nvPr/>
          </p:nvGrpSpPr>
          <p:grpSpPr>
            <a:xfrm>
              <a:off x="4725165" y="1393075"/>
              <a:ext cx="1145467" cy="406106"/>
              <a:chOff x="2202429" y="2130816"/>
              <a:chExt cx="2064494" cy="321746"/>
            </a:xfrm>
          </p:grpSpPr>
          <p:sp>
            <p:nvSpPr>
              <p:cNvPr id="480" name="Rectangle 58">
                <a:extLst>
                  <a:ext uri="{FF2B5EF4-FFF2-40B4-BE49-F238E27FC236}">
                    <a16:creationId xmlns:a16="http://schemas.microsoft.com/office/drawing/2014/main" id="{F5FDF089-FDDB-C0AD-BC13-17184AD71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0283" y="2151799"/>
                <a:ext cx="1876298" cy="261611"/>
              </a:xfrm>
              <a:prstGeom prst="rect">
                <a:avLst/>
              </a:prstGeom>
              <a:solidFill>
                <a:srgbClr val="90ED8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ADDCA1A2-7D3C-52B7-55FD-521A01117FCD}"/>
                  </a:ext>
                </a:extLst>
              </p:cNvPr>
              <p:cNvSpPr txBox="1"/>
              <p:nvPr/>
            </p:nvSpPr>
            <p:spPr>
              <a:xfrm>
                <a:off x="2202429" y="2130816"/>
                <a:ext cx="2064494" cy="321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3" name="矩形: 圆角 482">
              <a:extLst>
                <a:ext uri="{FF2B5EF4-FFF2-40B4-BE49-F238E27FC236}">
                  <a16:creationId xmlns:a16="http://schemas.microsoft.com/office/drawing/2014/main" id="{11261B35-5A7E-ABF3-76F7-8016376E514B}"/>
                </a:ext>
              </a:extLst>
            </p:cNvPr>
            <p:cNvSpPr/>
            <p:nvPr/>
          </p:nvSpPr>
          <p:spPr>
            <a:xfrm>
              <a:off x="6935392" y="1790110"/>
              <a:ext cx="121920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Function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矩形: 圆角 483">
              <a:extLst>
                <a:ext uri="{FF2B5EF4-FFF2-40B4-BE49-F238E27FC236}">
                  <a16:creationId xmlns:a16="http://schemas.microsoft.com/office/drawing/2014/main" id="{695A6082-ED3D-0D2F-CD3E-877F2B29D595}"/>
                </a:ext>
              </a:extLst>
            </p:cNvPr>
            <p:cNvSpPr/>
            <p:nvPr/>
          </p:nvSpPr>
          <p:spPr>
            <a:xfrm>
              <a:off x="5287147" y="2225798"/>
              <a:ext cx="1490156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Precondition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矩形: 圆角 484">
              <a:extLst>
                <a:ext uri="{FF2B5EF4-FFF2-40B4-BE49-F238E27FC236}">
                  <a16:creationId xmlns:a16="http://schemas.microsoft.com/office/drawing/2014/main" id="{9302EAC4-8373-3501-0D91-CC0A0BD6DA24}"/>
                </a:ext>
              </a:extLst>
            </p:cNvPr>
            <p:cNvSpPr/>
            <p:nvPr/>
          </p:nvSpPr>
          <p:spPr>
            <a:xfrm>
              <a:off x="6934021" y="2225798"/>
              <a:ext cx="121920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Effects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C9553623-4608-8C25-6440-E555B4B74700}"/>
                </a:ext>
              </a:extLst>
            </p:cNvPr>
            <p:cNvSpPr/>
            <p:nvPr/>
          </p:nvSpPr>
          <p:spPr>
            <a:xfrm>
              <a:off x="2720824" y="1732558"/>
              <a:ext cx="1951981" cy="9885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88" name="组合 487">
              <a:extLst>
                <a:ext uri="{FF2B5EF4-FFF2-40B4-BE49-F238E27FC236}">
                  <a16:creationId xmlns:a16="http://schemas.microsoft.com/office/drawing/2014/main" id="{45783B16-E944-7244-4107-AF790F9A9F9C}"/>
                </a:ext>
              </a:extLst>
            </p:cNvPr>
            <p:cNvGrpSpPr/>
            <p:nvPr/>
          </p:nvGrpSpPr>
          <p:grpSpPr>
            <a:xfrm>
              <a:off x="2585982" y="1403843"/>
              <a:ext cx="1274009" cy="406107"/>
              <a:chOff x="1769570" y="1337781"/>
              <a:chExt cx="1481282" cy="293358"/>
            </a:xfrm>
          </p:grpSpPr>
          <p:sp>
            <p:nvSpPr>
              <p:cNvPr id="490" name="Oval 44">
                <a:extLst>
                  <a:ext uri="{FF2B5EF4-FFF2-40B4-BE49-F238E27FC236}">
                    <a16:creationId xmlns:a16="http://schemas.microsoft.com/office/drawing/2014/main" id="{31D50B8E-95B7-AA82-2512-8CF6CBAE4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570" y="1342963"/>
                <a:ext cx="1481282" cy="261611"/>
              </a:xfrm>
              <a:prstGeom prst="ellipse">
                <a:avLst/>
              </a:prstGeom>
              <a:solidFill>
                <a:srgbClr val="FFFF82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文本框 490">
                <a:extLst>
                  <a:ext uri="{FF2B5EF4-FFF2-40B4-BE49-F238E27FC236}">
                    <a16:creationId xmlns:a16="http://schemas.microsoft.com/office/drawing/2014/main" id="{815F0574-9D3C-7EED-1A43-D797D5C1DF05}"/>
                  </a:ext>
                </a:extLst>
              </p:cNvPr>
              <p:cNvSpPr txBox="1"/>
              <p:nvPr/>
            </p:nvSpPr>
            <p:spPr>
              <a:xfrm>
                <a:off x="1874602" y="1337781"/>
                <a:ext cx="1343439" cy="293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2" name="矩形: 圆角 491">
              <a:extLst>
                <a:ext uri="{FF2B5EF4-FFF2-40B4-BE49-F238E27FC236}">
                  <a16:creationId xmlns:a16="http://schemas.microsoft.com/office/drawing/2014/main" id="{EEF1B901-D463-6F5C-7E97-E7CA907D0F9B}"/>
                </a:ext>
              </a:extLst>
            </p:cNvPr>
            <p:cNvSpPr/>
            <p:nvPr/>
          </p:nvSpPr>
          <p:spPr>
            <a:xfrm>
              <a:off x="5282821" y="1790111"/>
              <a:ext cx="148856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Arguments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矩形: 圆角 492">
              <a:extLst>
                <a:ext uri="{FF2B5EF4-FFF2-40B4-BE49-F238E27FC236}">
                  <a16:creationId xmlns:a16="http://schemas.microsoft.com/office/drawing/2014/main" id="{1E22BDFE-CE05-4CB0-0905-504AA04F023A}"/>
                </a:ext>
              </a:extLst>
            </p:cNvPr>
            <p:cNvSpPr/>
            <p:nvPr/>
          </p:nvSpPr>
          <p:spPr>
            <a:xfrm>
              <a:off x="3087214" y="2272178"/>
              <a:ext cx="121920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Function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矩形: 圆角 494">
              <a:extLst>
                <a:ext uri="{FF2B5EF4-FFF2-40B4-BE49-F238E27FC236}">
                  <a16:creationId xmlns:a16="http://schemas.microsoft.com/office/drawing/2014/main" id="{F5FACCCE-0B45-A233-2A8C-F13518B754BD}"/>
                </a:ext>
              </a:extLst>
            </p:cNvPr>
            <p:cNvSpPr/>
            <p:nvPr/>
          </p:nvSpPr>
          <p:spPr>
            <a:xfrm>
              <a:off x="2925808" y="1848020"/>
              <a:ext cx="1488560" cy="395343"/>
            </a:xfrm>
            <a:prstGeom prst="roundRect">
              <a:avLst/>
            </a:prstGeom>
            <a:solidFill>
              <a:srgbClr val="D9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Arguments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29" name="组合 528">
            <a:extLst>
              <a:ext uri="{FF2B5EF4-FFF2-40B4-BE49-F238E27FC236}">
                <a16:creationId xmlns:a16="http://schemas.microsoft.com/office/drawing/2014/main" id="{B79CD833-02C8-2653-5E80-6365CB13BF87}"/>
              </a:ext>
            </a:extLst>
          </p:cNvPr>
          <p:cNvGrpSpPr/>
          <p:nvPr/>
        </p:nvGrpSpPr>
        <p:grpSpPr>
          <a:xfrm>
            <a:off x="1696186" y="2338541"/>
            <a:ext cx="572124" cy="307777"/>
            <a:chOff x="1769570" y="1337781"/>
            <a:chExt cx="1481282" cy="299800"/>
          </a:xfrm>
        </p:grpSpPr>
        <p:sp>
          <p:nvSpPr>
            <p:cNvPr id="532" name="Oval 44">
              <a:extLst>
                <a:ext uri="{FF2B5EF4-FFF2-40B4-BE49-F238E27FC236}">
                  <a16:creationId xmlns:a16="http://schemas.microsoft.com/office/drawing/2014/main" id="{306BD55F-8AAC-355B-2F43-6809F1434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文本框 532">
                  <a:extLst>
                    <a:ext uri="{FF2B5EF4-FFF2-40B4-BE49-F238E27FC236}">
                      <a16:creationId xmlns:a16="http://schemas.microsoft.com/office/drawing/2014/main" id="{DB5E9674-6182-BE24-FAA7-183BD895AF77}"/>
                    </a:ext>
                  </a:extLst>
                </p:cNvPr>
                <p:cNvSpPr txBox="1"/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3" name="文本框 532">
                  <a:extLst>
                    <a:ext uri="{FF2B5EF4-FFF2-40B4-BE49-F238E27FC236}">
                      <a16:creationId xmlns:a16="http://schemas.microsoft.com/office/drawing/2014/main" id="{0D356CF3-66C7-5494-9E9F-408D1389EA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6" name="组合 535">
            <a:extLst>
              <a:ext uri="{FF2B5EF4-FFF2-40B4-BE49-F238E27FC236}">
                <a16:creationId xmlns:a16="http://schemas.microsoft.com/office/drawing/2014/main" id="{07744AE4-F1C8-18C9-5A05-8EC8C848A119}"/>
              </a:ext>
            </a:extLst>
          </p:cNvPr>
          <p:cNvGrpSpPr/>
          <p:nvPr/>
        </p:nvGrpSpPr>
        <p:grpSpPr>
          <a:xfrm>
            <a:off x="3709191" y="2021600"/>
            <a:ext cx="679462" cy="307777"/>
            <a:chOff x="2202431" y="2130816"/>
            <a:chExt cx="1312593" cy="323094"/>
          </a:xfrm>
        </p:grpSpPr>
        <p:sp>
          <p:nvSpPr>
            <p:cNvPr id="537" name="Rectangle 58">
              <a:extLst>
                <a:ext uri="{FF2B5EF4-FFF2-40B4-BE49-F238E27FC236}">
                  <a16:creationId xmlns:a16="http://schemas.microsoft.com/office/drawing/2014/main" id="{D186EBFC-5FC9-E64F-7156-A713164E0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2" y="2151799"/>
              <a:ext cx="942919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3" name="文本框 542">
                  <a:extLst>
                    <a:ext uri="{FF2B5EF4-FFF2-40B4-BE49-F238E27FC236}">
                      <a16:creationId xmlns:a16="http://schemas.microsoft.com/office/drawing/2014/main" id="{B0ECF71D-6FB2-07D8-2952-1E25BEB0D0A6}"/>
                    </a:ext>
                  </a:extLst>
                </p:cNvPr>
                <p:cNvSpPr txBox="1"/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43" name="文本框 542">
                  <a:extLst>
                    <a:ext uri="{FF2B5EF4-FFF2-40B4-BE49-F238E27FC236}">
                      <a16:creationId xmlns:a16="http://schemas.microsoft.com/office/drawing/2014/main" id="{7090F122-CB3C-761B-24F5-D99881A63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25" name="图片 624">
            <a:extLst>
              <a:ext uri="{FF2B5EF4-FFF2-40B4-BE49-F238E27FC236}">
                <a16:creationId xmlns:a16="http://schemas.microsoft.com/office/drawing/2014/main" id="{83698607-37C5-E6E2-7840-613AFD2CE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843" y="3359591"/>
            <a:ext cx="967711" cy="967711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A92EAF-8BA5-74EB-FABF-E4757861176F}"/>
              </a:ext>
            </a:extLst>
          </p:cNvPr>
          <p:cNvGrpSpPr/>
          <p:nvPr/>
        </p:nvGrpSpPr>
        <p:grpSpPr>
          <a:xfrm>
            <a:off x="3623719" y="2867239"/>
            <a:ext cx="1494777" cy="290522"/>
            <a:chOff x="3497282" y="2406136"/>
            <a:chExt cx="1494777" cy="290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8DF8DDF-7BEF-0326-E3B1-66360A0D8CC3}"/>
                </a:ext>
              </a:extLst>
            </p:cNvPr>
            <p:cNvSpPr txBox="1"/>
            <p:nvPr/>
          </p:nvSpPr>
          <p:spPr>
            <a:xfrm>
              <a:off x="3497282" y="2406136"/>
              <a:ext cx="1494777" cy="2849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7D3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 i="0">
                  <a:effectLst/>
                  <a:latin typeface="Consolas" panose="020B0609020204030204" pitchFamily="49" charset="0"/>
                </a:defRPr>
              </a:lvl1pPr>
            </a:lstStyle>
            <a:p>
              <a:pPr algn="ctr"/>
              <a:endParaRPr lang="zh-CN" altLang="en-US" sz="1800" b="1" dirty="0">
                <a:latin typeface="Georgia" panose="02040502050405020303" pitchFamily="18" charset="0"/>
              </a:endParaRPr>
            </a:p>
          </p:txBody>
        </p:sp>
        <p:grpSp>
          <p:nvGrpSpPr>
            <p:cNvPr id="662" name="组合 661">
              <a:extLst>
                <a:ext uri="{FF2B5EF4-FFF2-40B4-BE49-F238E27FC236}">
                  <a16:creationId xmlns:a16="http://schemas.microsoft.com/office/drawing/2014/main" id="{89A2A2AB-73E6-85D6-151E-7A2E0FDF4AF9}"/>
                </a:ext>
              </a:extLst>
            </p:cNvPr>
            <p:cNvGrpSpPr/>
            <p:nvPr/>
          </p:nvGrpSpPr>
          <p:grpSpPr>
            <a:xfrm>
              <a:off x="3509732" y="2407589"/>
              <a:ext cx="1449324" cy="289069"/>
              <a:chOff x="3434858" y="2413687"/>
              <a:chExt cx="1449324" cy="289069"/>
            </a:xfrm>
          </p:grpSpPr>
          <p:grpSp>
            <p:nvGrpSpPr>
              <p:cNvPr id="663" name="组合 662">
                <a:extLst>
                  <a:ext uri="{FF2B5EF4-FFF2-40B4-BE49-F238E27FC236}">
                    <a16:creationId xmlns:a16="http://schemas.microsoft.com/office/drawing/2014/main" id="{619F7FF4-D77E-9B5E-063B-1DA089379894}"/>
                  </a:ext>
                </a:extLst>
              </p:cNvPr>
              <p:cNvGrpSpPr/>
              <p:nvPr/>
            </p:nvGrpSpPr>
            <p:grpSpPr>
              <a:xfrm>
                <a:off x="3434858" y="2413687"/>
                <a:ext cx="354584" cy="276999"/>
                <a:chOff x="744417" y="3537911"/>
                <a:chExt cx="354583" cy="276999"/>
              </a:xfrm>
            </p:grpSpPr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2F09AD57-6CF0-B676-6A33-560E0AE4E9DA}"/>
                    </a:ext>
                  </a:extLst>
                </p:cNvPr>
                <p:cNvSpPr/>
                <p:nvPr/>
              </p:nvSpPr>
              <p:spPr>
                <a:xfrm>
                  <a:off x="808337" y="3578489"/>
                  <a:ext cx="216000" cy="2012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66" name="文本框 665">
                  <a:extLst>
                    <a:ext uri="{FF2B5EF4-FFF2-40B4-BE49-F238E27FC236}">
                      <a16:creationId xmlns:a16="http://schemas.microsoft.com/office/drawing/2014/main" id="{584D91D9-CCC3-625B-BDAA-C0234B364745}"/>
                    </a:ext>
                  </a:extLst>
                </p:cNvPr>
                <p:cNvSpPr txBox="1"/>
                <p:nvPr/>
              </p:nvSpPr>
              <p:spPr>
                <a:xfrm>
                  <a:off x="744417" y="3537911"/>
                  <a:ext cx="3545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664" name="文本框 663">
                <a:extLst>
                  <a:ext uri="{FF2B5EF4-FFF2-40B4-BE49-F238E27FC236}">
                    <a16:creationId xmlns:a16="http://schemas.microsoft.com/office/drawing/2014/main" id="{3B1B999F-A742-CE5B-68A0-743A4252818C}"/>
                  </a:ext>
                </a:extLst>
              </p:cNvPr>
              <p:cNvSpPr txBox="1"/>
              <p:nvPr/>
            </p:nvSpPr>
            <p:spPr>
              <a:xfrm>
                <a:off x="3677052" y="2425757"/>
                <a:ext cx="12071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Sketch Error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0B5E848-9457-AB9D-6A10-AD86333958AF}"/>
              </a:ext>
            </a:extLst>
          </p:cNvPr>
          <p:cNvGrpSpPr/>
          <p:nvPr/>
        </p:nvGrpSpPr>
        <p:grpSpPr>
          <a:xfrm>
            <a:off x="3016262" y="2783264"/>
            <a:ext cx="319182" cy="470534"/>
            <a:chOff x="2968637" y="2345114"/>
            <a:chExt cx="319182" cy="470534"/>
          </a:xfrm>
        </p:grpSpPr>
        <p:cxnSp>
          <p:nvCxnSpPr>
            <p:cNvPr id="197" name="直接箭头连接符 196">
              <a:extLst>
                <a:ext uri="{FF2B5EF4-FFF2-40B4-BE49-F238E27FC236}">
                  <a16:creationId xmlns:a16="http://schemas.microsoft.com/office/drawing/2014/main" id="{5A397433-08B6-2A3A-4C6F-8B52F376E696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7" y="2345114"/>
              <a:ext cx="0" cy="47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BC9028C-CF88-817B-FF89-0011DF682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819" y="2345114"/>
              <a:ext cx="0" cy="4491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E703B3E-AC77-EB79-A468-8A37AD731D58}"/>
              </a:ext>
            </a:extLst>
          </p:cNvPr>
          <p:cNvCxnSpPr>
            <a:cxnSpLocks/>
          </p:cNvCxnSpPr>
          <p:nvPr/>
        </p:nvCxnSpPr>
        <p:spPr>
          <a:xfrm>
            <a:off x="754873" y="2262500"/>
            <a:ext cx="4876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B2EADB6-230A-F279-CC25-4C62D55D6245}"/>
              </a:ext>
            </a:extLst>
          </p:cNvPr>
          <p:cNvGrpSpPr/>
          <p:nvPr/>
        </p:nvGrpSpPr>
        <p:grpSpPr>
          <a:xfrm>
            <a:off x="1679835" y="2033387"/>
            <a:ext cx="572124" cy="307777"/>
            <a:chOff x="1769570" y="1337781"/>
            <a:chExt cx="1481282" cy="299800"/>
          </a:xfrm>
        </p:grpSpPr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C51CE990-1292-9665-237F-B7C83508B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0A9E1B5-BA15-3347-46B2-6521F0018B09}"/>
                    </a:ext>
                  </a:extLst>
                </p:cNvPr>
                <p:cNvSpPr txBox="1"/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6F33C6A-0897-9806-F591-A12F5A099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38597BD2-40CD-4F28-B4AC-0B697C8C0368}"/>
              </a:ext>
            </a:extLst>
          </p:cNvPr>
          <p:cNvSpPr txBox="1"/>
          <p:nvPr/>
        </p:nvSpPr>
        <p:spPr>
          <a:xfrm>
            <a:off x="627650" y="1959008"/>
            <a:ext cx="661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task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8AC17D0-CBC2-FE32-A372-C392D6E40E29}"/>
              </a:ext>
            </a:extLst>
          </p:cNvPr>
          <p:cNvCxnSpPr>
            <a:cxnSpLocks/>
          </p:cNvCxnSpPr>
          <p:nvPr/>
        </p:nvCxnSpPr>
        <p:spPr>
          <a:xfrm>
            <a:off x="796626" y="3880299"/>
            <a:ext cx="4876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3AD5849-51B5-D59C-4710-08E8662ADCDA}"/>
              </a:ext>
            </a:extLst>
          </p:cNvPr>
          <p:cNvSpPr txBox="1"/>
          <p:nvPr/>
        </p:nvSpPr>
        <p:spPr>
          <a:xfrm>
            <a:off x="656703" y="3576807"/>
            <a:ext cx="784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Sketch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57383F2-C796-0B19-ABB6-A84451EEEE3E}"/>
              </a:ext>
            </a:extLst>
          </p:cNvPr>
          <p:cNvGrpSpPr/>
          <p:nvPr/>
        </p:nvGrpSpPr>
        <p:grpSpPr>
          <a:xfrm>
            <a:off x="2403224" y="1990748"/>
            <a:ext cx="572124" cy="307777"/>
            <a:chOff x="1769570" y="1337781"/>
            <a:chExt cx="1481282" cy="299800"/>
          </a:xfrm>
        </p:grpSpPr>
        <p:sp>
          <p:nvSpPr>
            <p:cNvPr id="38" name="Oval 44">
              <a:extLst>
                <a:ext uri="{FF2B5EF4-FFF2-40B4-BE49-F238E27FC236}">
                  <a16:creationId xmlns:a16="http://schemas.microsoft.com/office/drawing/2014/main" id="{DFDEF189-A9C3-6F77-468E-207D05471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5613DA4E-AC0F-D393-5206-371DCB685EC6}"/>
                    </a:ext>
                  </a:extLst>
                </p:cNvPr>
                <p:cNvSpPr txBox="1"/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7365C2F0-C6B6-ECF0-64E4-E21D437DE3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26D2B0A-C7C6-09B5-B4E1-30512D7DF960}"/>
              </a:ext>
            </a:extLst>
          </p:cNvPr>
          <p:cNvGrpSpPr/>
          <p:nvPr/>
        </p:nvGrpSpPr>
        <p:grpSpPr>
          <a:xfrm>
            <a:off x="2412517" y="2333259"/>
            <a:ext cx="572124" cy="307777"/>
            <a:chOff x="1769570" y="1337781"/>
            <a:chExt cx="1481282" cy="299800"/>
          </a:xfrm>
        </p:grpSpPr>
        <p:sp>
          <p:nvSpPr>
            <p:cNvPr id="41" name="Oval 44">
              <a:extLst>
                <a:ext uri="{FF2B5EF4-FFF2-40B4-BE49-F238E27FC236}">
                  <a16:creationId xmlns:a16="http://schemas.microsoft.com/office/drawing/2014/main" id="{3EBED596-138E-DFCC-D422-0408D2DDF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CB57CBC-590C-B338-8086-3E0110AD9B1A}"/>
                    </a:ext>
                  </a:extLst>
                </p:cNvPr>
                <p:cNvSpPr txBox="1"/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0FDB747-47B4-A5A0-DFED-D6F706587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602" y="1337781"/>
                  <a:ext cx="1343439" cy="2998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4EAADB1-2D53-EF5C-674B-B5E7E747044D}"/>
              </a:ext>
            </a:extLst>
          </p:cNvPr>
          <p:cNvSpPr/>
          <p:nvPr/>
        </p:nvSpPr>
        <p:spPr>
          <a:xfrm>
            <a:off x="1448408" y="1801444"/>
            <a:ext cx="1877118" cy="91596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54EF14E-57D4-585B-0429-D5149EA53B6D}"/>
              </a:ext>
            </a:extLst>
          </p:cNvPr>
          <p:cNvSpPr txBox="1"/>
          <p:nvPr/>
        </p:nvSpPr>
        <p:spPr>
          <a:xfrm>
            <a:off x="1448408" y="1798679"/>
            <a:ext cx="110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Conditions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BB82E0A-1839-F5E1-C221-4C9B143CC08D}"/>
              </a:ext>
            </a:extLst>
          </p:cNvPr>
          <p:cNvSpPr/>
          <p:nvPr/>
        </p:nvSpPr>
        <p:spPr>
          <a:xfrm>
            <a:off x="3475808" y="1801708"/>
            <a:ext cx="1877118" cy="91596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988C90-A34E-8B10-18F8-4FE76D6C5B86}"/>
              </a:ext>
            </a:extLst>
          </p:cNvPr>
          <p:cNvSpPr txBox="1"/>
          <p:nvPr/>
        </p:nvSpPr>
        <p:spPr>
          <a:xfrm>
            <a:off x="3462584" y="1798679"/>
            <a:ext cx="110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Actions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6EBEA91-CA71-9A05-C204-585145DB3649}"/>
              </a:ext>
            </a:extLst>
          </p:cNvPr>
          <p:cNvGrpSpPr/>
          <p:nvPr/>
        </p:nvGrpSpPr>
        <p:grpSpPr>
          <a:xfrm>
            <a:off x="3717293" y="2354395"/>
            <a:ext cx="679462" cy="307777"/>
            <a:chOff x="2202431" y="2130816"/>
            <a:chExt cx="1312593" cy="323094"/>
          </a:xfrm>
        </p:grpSpPr>
        <p:sp>
          <p:nvSpPr>
            <p:cNvPr id="55" name="Rectangle 58">
              <a:extLst>
                <a:ext uri="{FF2B5EF4-FFF2-40B4-BE49-F238E27FC236}">
                  <a16:creationId xmlns:a16="http://schemas.microsoft.com/office/drawing/2014/main" id="{B8E4E10F-6172-AD97-2B46-1A1F6A03B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2" y="2151799"/>
              <a:ext cx="942919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F0055DB-7EA6-39F2-4238-DA136A9C4FEF}"/>
                    </a:ext>
                  </a:extLst>
                </p:cNvPr>
                <p:cNvSpPr txBox="1"/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9EECD614-2196-CF3F-D2E8-6B414BE21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69D2B36-8ACB-A061-DB14-52E3D6E2F5B8}"/>
              </a:ext>
            </a:extLst>
          </p:cNvPr>
          <p:cNvGrpSpPr/>
          <p:nvPr/>
        </p:nvGrpSpPr>
        <p:grpSpPr>
          <a:xfrm>
            <a:off x="4487534" y="2015645"/>
            <a:ext cx="679462" cy="307777"/>
            <a:chOff x="2202431" y="2130816"/>
            <a:chExt cx="1312593" cy="323094"/>
          </a:xfrm>
        </p:grpSpPr>
        <p:sp>
          <p:nvSpPr>
            <p:cNvPr id="58" name="Rectangle 58">
              <a:extLst>
                <a:ext uri="{FF2B5EF4-FFF2-40B4-BE49-F238E27FC236}">
                  <a16:creationId xmlns:a16="http://schemas.microsoft.com/office/drawing/2014/main" id="{4A1EC548-41B0-4FC3-288F-CBDE5A5A4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2" y="2151799"/>
              <a:ext cx="942919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D7C8CDF9-3AE6-D94F-7AEA-B5FDB2ACA249}"/>
                    </a:ext>
                  </a:extLst>
                </p:cNvPr>
                <p:cNvSpPr txBox="1"/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B27F830D-11B5-0B72-3F19-62126D00E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770973D-BD4D-B9F0-F46D-7F19391A4328}"/>
              </a:ext>
            </a:extLst>
          </p:cNvPr>
          <p:cNvGrpSpPr/>
          <p:nvPr/>
        </p:nvGrpSpPr>
        <p:grpSpPr>
          <a:xfrm>
            <a:off x="4479282" y="2354395"/>
            <a:ext cx="679462" cy="307777"/>
            <a:chOff x="2202431" y="2130816"/>
            <a:chExt cx="1312593" cy="323094"/>
          </a:xfrm>
        </p:grpSpPr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F01A91B0-B051-2DE8-C60A-FB2E6EAC1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2" y="2151799"/>
              <a:ext cx="942919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B25F0C9B-0930-1F26-421C-E88B7C04DBB1}"/>
                    </a:ext>
                  </a:extLst>
                </p:cNvPr>
                <p:cNvSpPr txBox="1"/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350B3F7D-DCD6-C8D8-BF57-4175272A6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431" y="2130816"/>
                  <a:ext cx="1312593" cy="3230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A0F4BE2E-E280-FA56-2CE9-5AD2DF4191EB}"/>
              </a:ext>
            </a:extLst>
          </p:cNvPr>
          <p:cNvGrpSpPr/>
          <p:nvPr/>
        </p:nvGrpSpPr>
        <p:grpSpPr>
          <a:xfrm>
            <a:off x="587351" y="4598570"/>
            <a:ext cx="1647214" cy="299105"/>
            <a:chOff x="532785" y="2624659"/>
            <a:chExt cx="1647214" cy="299105"/>
          </a:xfrm>
        </p:grpSpPr>
        <p:sp>
          <p:nvSpPr>
            <p:cNvPr id="453" name="文本框 452">
              <a:extLst>
                <a:ext uri="{FF2B5EF4-FFF2-40B4-BE49-F238E27FC236}">
                  <a16:creationId xmlns:a16="http://schemas.microsoft.com/office/drawing/2014/main" id="{2DE91A06-EEAF-625D-8361-FB8A7C25231A}"/>
                </a:ext>
              </a:extLst>
            </p:cNvPr>
            <p:cNvSpPr txBox="1"/>
            <p:nvPr/>
          </p:nvSpPr>
          <p:spPr>
            <a:xfrm>
              <a:off x="532785" y="2624659"/>
              <a:ext cx="1647214" cy="2991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 i="0">
                  <a:effectLst/>
                  <a:latin typeface="Consolas" panose="020B0609020204030204" pitchFamily="49" charset="0"/>
                </a:defRPr>
              </a:lvl1pPr>
            </a:lstStyle>
            <a:p>
              <a:pPr algn="ctr"/>
              <a:endParaRPr lang="zh-CN" altLang="en-US" sz="1800" b="1" dirty="0">
                <a:latin typeface="Georgia" panose="02040502050405020303" pitchFamily="18" charset="0"/>
              </a:endParaRPr>
            </a:p>
          </p:txBody>
        </p: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23765F8-9A75-B816-5CC9-9BB044F76884}"/>
                </a:ext>
              </a:extLst>
            </p:cNvPr>
            <p:cNvGrpSpPr/>
            <p:nvPr/>
          </p:nvGrpSpPr>
          <p:grpSpPr>
            <a:xfrm>
              <a:off x="649728" y="2631286"/>
              <a:ext cx="1454071" cy="284608"/>
              <a:chOff x="710106" y="1231229"/>
              <a:chExt cx="1454071" cy="272235"/>
            </a:xfrm>
          </p:grpSpPr>
          <p:grpSp>
            <p:nvGrpSpPr>
              <p:cNvPr id="455" name="组合 454">
                <a:extLst>
                  <a:ext uri="{FF2B5EF4-FFF2-40B4-BE49-F238E27FC236}">
                    <a16:creationId xmlns:a16="http://schemas.microsoft.com/office/drawing/2014/main" id="{58048CC3-6FB3-8BB7-AB9A-4CC7ED6B1297}"/>
                  </a:ext>
                </a:extLst>
              </p:cNvPr>
              <p:cNvGrpSpPr/>
              <p:nvPr/>
            </p:nvGrpSpPr>
            <p:grpSpPr>
              <a:xfrm>
                <a:off x="710106" y="1238507"/>
                <a:ext cx="269626" cy="264957"/>
                <a:chOff x="-1043410" y="2774629"/>
                <a:chExt cx="269626" cy="264957"/>
              </a:xfrm>
            </p:grpSpPr>
            <p:sp>
              <p:nvSpPr>
                <p:cNvPr id="457" name="椭圆 456">
                  <a:extLst>
                    <a:ext uri="{FF2B5EF4-FFF2-40B4-BE49-F238E27FC236}">
                      <a16:creationId xmlns:a16="http://schemas.microsoft.com/office/drawing/2014/main" id="{C3ADF8DD-4A49-3646-5F1D-04C16BEC549A}"/>
                    </a:ext>
                  </a:extLst>
                </p:cNvPr>
                <p:cNvSpPr/>
                <p:nvPr/>
              </p:nvSpPr>
              <p:spPr>
                <a:xfrm>
                  <a:off x="-1019181" y="2808856"/>
                  <a:ext cx="216000" cy="20123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8" name="文本框 457">
                  <a:extLst>
                    <a:ext uri="{FF2B5EF4-FFF2-40B4-BE49-F238E27FC236}">
                      <a16:creationId xmlns:a16="http://schemas.microsoft.com/office/drawing/2014/main" id="{3BE98173-66C6-54BA-FDCB-AC5EBAC3A515}"/>
                    </a:ext>
                  </a:extLst>
                </p:cNvPr>
                <p:cNvSpPr txBox="1"/>
                <p:nvPr/>
              </p:nvSpPr>
              <p:spPr>
                <a:xfrm>
                  <a:off x="-1043410" y="2774629"/>
                  <a:ext cx="269626" cy="2649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3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456" name="文本框 455">
                <a:extLst>
                  <a:ext uri="{FF2B5EF4-FFF2-40B4-BE49-F238E27FC236}">
                    <a16:creationId xmlns:a16="http://schemas.microsoft.com/office/drawing/2014/main" id="{29D56295-24BD-4575-DCBA-C6E70B913A52}"/>
                  </a:ext>
                </a:extLst>
              </p:cNvPr>
              <p:cNvSpPr txBox="1"/>
              <p:nvPr/>
            </p:nvSpPr>
            <p:spPr>
              <a:xfrm>
                <a:off x="851089" y="1231229"/>
                <a:ext cx="1313088" cy="264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BT planning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B0B88187-B092-4CD4-8697-42B6F96175C6}"/>
              </a:ext>
            </a:extLst>
          </p:cNvPr>
          <p:cNvGrpSpPr/>
          <p:nvPr/>
        </p:nvGrpSpPr>
        <p:grpSpPr>
          <a:xfrm>
            <a:off x="3015892" y="4422811"/>
            <a:ext cx="319182" cy="470534"/>
            <a:chOff x="2968637" y="2345114"/>
            <a:chExt cx="319182" cy="470534"/>
          </a:xfrm>
        </p:grpSpPr>
        <p:cxnSp>
          <p:nvCxnSpPr>
            <p:cNvPr id="463" name="直接箭头连接符 462">
              <a:extLst>
                <a:ext uri="{FF2B5EF4-FFF2-40B4-BE49-F238E27FC236}">
                  <a16:creationId xmlns:a16="http://schemas.microsoft.com/office/drawing/2014/main" id="{79D7262B-6577-4DB8-AF8E-CA1DFA2A2B62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7" y="2345114"/>
              <a:ext cx="0" cy="47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箭头连接符 463">
              <a:extLst>
                <a:ext uri="{FF2B5EF4-FFF2-40B4-BE49-F238E27FC236}">
                  <a16:creationId xmlns:a16="http://schemas.microsoft.com/office/drawing/2014/main" id="{125D966D-6A31-EF06-2D13-6A157C5F7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819" y="2345114"/>
              <a:ext cx="0" cy="4491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文本框 467">
            <a:extLst>
              <a:ext uri="{FF2B5EF4-FFF2-40B4-BE49-F238E27FC236}">
                <a16:creationId xmlns:a16="http://schemas.microsoft.com/office/drawing/2014/main" id="{977EE250-7FA5-1392-6322-EC772480DA1E}"/>
              </a:ext>
            </a:extLst>
          </p:cNvPr>
          <p:cNvSpPr txBox="1"/>
          <p:nvPr/>
        </p:nvSpPr>
        <p:spPr>
          <a:xfrm>
            <a:off x="3644118" y="4504546"/>
            <a:ext cx="1489857" cy="284915"/>
          </a:xfrm>
          <a:prstGeom prst="roundRect">
            <a:avLst/>
          </a:prstGeom>
          <a:solidFill>
            <a:schemeClr val="bg1"/>
          </a:solidFill>
          <a:ln>
            <a:solidFill>
              <a:srgbClr val="ED7D3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73C2DD9E-B95D-5E9F-4393-5772A70BBB56}"/>
              </a:ext>
            </a:extLst>
          </p:cNvPr>
          <p:cNvGrpSpPr/>
          <p:nvPr/>
        </p:nvGrpSpPr>
        <p:grpSpPr>
          <a:xfrm>
            <a:off x="3701909" y="4505999"/>
            <a:ext cx="238266" cy="276999"/>
            <a:chOff x="782518" y="3537911"/>
            <a:chExt cx="208422" cy="276999"/>
          </a:xfrm>
        </p:grpSpPr>
        <p:sp>
          <p:nvSpPr>
            <p:cNvPr id="475" name="椭圆 474">
              <a:extLst>
                <a:ext uri="{FF2B5EF4-FFF2-40B4-BE49-F238E27FC236}">
                  <a16:creationId xmlns:a16="http://schemas.microsoft.com/office/drawing/2014/main" id="{7E56D952-AACB-CDA0-5AC2-963686CA3B96}"/>
                </a:ext>
              </a:extLst>
            </p:cNvPr>
            <p:cNvSpPr/>
            <p:nvPr/>
          </p:nvSpPr>
          <p:spPr>
            <a:xfrm>
              <a:off x="808338" y="3578489"/>
              <a:ext cx="182602" cy="2012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76" name="文本框 475">
              <a:extLst>
                <a:ext uri="{FF2B5EF4-FFF2-40B4-BE49-F238E27FC236}">
                  <a16:creationId xmlns:a16="http://schemas.microsoft.com/office/drawing/2014/main" id="{5D3673A0-2401-3CBA-CADB-9E4132A0E088}"/>
                </a:ext>
              </a:extLst>
            </p:cNvPr>
            <p:cNvSpPr txBox="1"/>
            <p:nvPr/>
          </p:nvSpPr>
          <p:spPr>
            <a:xfrm>
              <a:off x="782518" y="3537911"/>
              <a:ext cx="163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4" name="文本框 473">
            <a:extLst>
              <a:ext uri="{FF2B5EF4-FFF2-40B4-BE49-F238E27FC236}">
                <a16:creationId xmlns:a16="http://schemas.microsoft.com/office/drawing/2014/main" id="{B5040646-0C81-98B3-CEA6-D19E7F0A20F8}"/>
              </a:ext>
            </a:extLst>
          </p:cNvPr>
          <p:cNvSpPr txBox="1"/>
          <p:nvPr/>
        </p:nvSpPr>
        <p:spPr>
          <a:xfrm>
            <a:off x="3935223" y="4518069"/>
            <a:ext cx="1147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Model Error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78" name="图片 477">
            <a:extLst>
              <a:ext uri="{FF2B5EF4-FFF2-40B4-BE49-F238E27FC236}">
                <a16:creationId xmlns:a16="http://schemas.microsoft.com/office/drawing/2014/main" id="{BF33BFF9-551A-5FAF-144F-91F9F6AF6B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0208" y="3385328"/>
            <a:ext cx="1622009" cy="941974"/>
          </a:xfrm>
          <a:prstGeom prst="rect">
            <a:avLst/>
          </a:prstGeom>
        </p:spPr>
      </p:pic>
      <p:pic>
        <p:nvPicPr>
          <p:cNvPr id="479" name="图片 478">
            <a:extLst>
              <a:ext uri="{FF2B5EF4-FFF2-40B4-BE49-F238E27FC236}">
                <a16:creationId xmlns:a16="http://schemas.microsoft.com/office/drawing/2014/main" id="{1178AD5E-2091-570D-ADAE-E8718ACFA31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93" r="1"/>
          <a:stretch/>
        </p:blipFill>
        <p:spPr>
          <a:xfrm>
            <a:off x="6205722" y="5102110"/>
            <a:ext cx="5421618" cy="811694"/>
          </a:xfrm>
          <a:prstGeom prst="rect">
            <a:avLst/>
          </a:prstGeom>
        </p:spPr>
      </p:pic>
      <p:grpSp>
        <p:nvGrpSpPr>
          <p:cNvPr id="482" name="组合 481">
            <a:extLst>
              <a:ext uri="{FF2B5EF4-FFF2-40B4-BE49-F238E27FC236}">
                <a16:creationId xmlns:a16="http://schemas.microsoft.com/office/drawing/2014/main" id="{91BBF74C-D9C3-0C1D-8D8B-9D982AF10A1B}"/>
              </a:ext>
            </a:extLst>
          </p:cNvPr>
          <p:cNvGrpSpPr/>
          <p:nvPr/>
        </p:nvGrpSpPr>
        <p:grpSpPr>
          <a:xfrm>
            <a:off x="587351" y="5237569"/>
            <a:ext cx="2405839" cy="586850"/>
            <a:chOff x="3944205" y="3921258"/>
            <a:chExt cx="2552366" cy="586850"/>
          </a:xfrm>
        </p:grpSpPr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8BEB260F-83BD-A7A1-C905-9785CC79C19A}"/>
                </a:ext>
              </a:extLst>
            </p:cNvPr>
            <p:cNvGrpSpPr/>
            <p:nvPr/>
          </p:nvGrpSpPr>
          <p:grpSpPr>
            <a:xfrm>
              <a:off x="3944205" y="3921258"/>
              <a:ext cx="2228549" cy="586850"/>
              <a:chOff x="3944205" y="3764283"/>
              <a:chExt cx="2228549" cy="586850"/>
            </a:xfrm>
          </p:grpSpPr>
          <p:sp>
            <p:nvSpPr>
              <p:cNvPr id="498" name="椭圆 497">
                <a:extLst>
                  <a:ext uri="{FF2B5EF4-FFF2-40B4-BE49-F238E27FC236}">
                    <a16:creationId xmlns:a16="http://schemas.microsoft.com/office/drawing/2014/main" id="{DC3D0783-3D8D-1610-1200-6830AA0A3D3C}"/>
                  </a:ext>
                </a:extLst>
              </p:cNvPr>
              <p:cNvSpPr/>
              <p:nvPr/>
            </p:nvSpPr>
            <p:spPr>
              <a:xfrm>
                <a:off x="4145168" y="3961992"/>
                <a:ext cx="142504" cy="14250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0" name="文本框 499">
                    <a:extLst>
                      <a:ext uri="{FF2B5EF4-FFF2-40B4-BE49-F238E27FC236}">
                        <a16:creationId xmlns:a16="http://schemas.microsoft.com/office/drawing/2014/main" id="{D0BCF982-AC04-ED30-A490-40A48BEEF9AF}"/>
                      </a:ext>
                    </a:extLst>
                  </p:cNvPr>
                  <p:cNvSpPr txBox="1"/>
                  <p:nvPr/>
                </p:nvSpPr>
                <p:spPr>
                  <a:xfrm>
                    <a:off x="3944205" y="4012579"/>
                    <a:ext cx="5444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FFFC3A49-0A20-7E07-205A-86AC537CAA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4205" y="4012579"/>
                    <a:ext cx="544429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1" name="连接符: 曲线 500">
                <a:extLst>
                  <a:ext uri="{FF2B5EF4-FFF2-40B4-BE49-F238E27FC236}">
                    <a16:creationId xmlns:a16="http://schemas.microsoft.com/office/drawing/2014/main" id="{61AE0013-FBA1-9407-4AFB-5A2CAEE57A1C}"/>
                  </a:ext>
                </a:extLst>
              </p:cNvPr>
              <p:cNvCxnSpPr>
                <a:cxnSpLocks/>
                <a:stCxn id="498" idx="6"/>
                <a:endCxn id="502" idx="1"/>
              </p:cNvCxnSpPr>
              <p:nvPr/>
            </p:nvCxnSpPr>
            <p:spPr>
              <a:xfrm>
                <a:off x="4287672" y="4033244"/>
                <a:ext cx="616484" cy="92121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A5D49EC7-3D03-E489-AE3A-B93E0385F6F9}"/>
                  </a:ext>
                </a:extLst>
              </p:cNvPr>
              <p:cNvSpPr/>
              <p:nvPr/>
            </p:nvSpPr>
            <p:spPr>
              <a:xfrm>
                <a:off x="4883287" y="4104496"/>
                <a:ext cx="142504" cy="14250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78D1F240-FCA7-7157-AA60-195DA452E2BF}"/>
                  </a:ext>
                </a:extLst>
              </p:cNvPr>
              <p:cNvSpPr/>
              <p:nvPr/>
            </p:nvSpPr>
            <p:spPr>
              <a:xfrm>
                <a:off x="5094515" y="3764283"/>
                <a:ext cx="142504" cy="14250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7D7AAD5D-AFF9-6EA0-3776-A1BF980A9C88}"/>
                  </a:ext>
                </a:extLst>
              </p:cNvPr>
              <p:cNvSpPr/>
              <p:nvPr/>
            </p:nvSpPr>
            <p:spPr>
              <a:xfrm>
                <a:off x="6030250" y="3937937"/>
                <a:ext cx="142504" cy="14250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5" name="连接符: 曲线 504">
                <a:extLst>
                  <a:ext uri="{FF2B5EF4-FFF2-40B4-BE49-F238E27FC236}">
                    <a16:creationId xmlns:a16="http://schemas.microsoft.com/office/drawing/2014/main" id="{0FE4EB6E-E10C-E1C4-70CD-2A8E00668C4C}"/>
                  </a:ext>
                </a:extLst>
              </p:cNvPr>
              <p:cNvCxnSpPr>
                <a:cxnSpLocks/>
                <a:stCxn id="498" idx="6"/>
                <a:endCxn id="503" idx="2"/>
              </p:cNvCxnSpPr>
              <p:nvPr/>
            </p:nvCxnSpPr>
            <p:spPr>
              <a:xfrm flipV="1">
                <a:off x="4287672" y="3835535"/>
                <a:ext cx="806843" cy="19770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连接符: 曲线 505">
                <a:extLst>
                  <a:ext uri="{FF2B5EF4-FFF2-40B4-BE49-F238E27FC236}">
                    <a16:creationId xmlns:a16="http://schemas.microsoft.com/office/drawing/2014/main" id="{8CA11C84-3F44-3FEE-6AA9-34DFD9A3078C}"/>
                  </a:ext>
                </a:extLst>
              </p:cNvPr>
              <p:cNvCxnSpPr>
                <a:cxnSpLocks/>
                <a:stCxn id="503" idx="6"/>
                <a:endCxn id="504" idx="2"/>
              </p:cNvCxnSpPr>
              <p:nvPr/>
            </p:nvCxnSpPr>
            <p:spPr>
              <a:xfrm>
                <a:off x="5237019" y="3835535"/>
                <a:ext cx="793231" cy="1736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01BFBA84-84ED-13BE-3B94-51B13BF67A02}"/>
                  </a:ext>
                </a:extLst>
              </p:cNvPr>
              <p:cNvSpPr/>
              <p:nvPr/>
            </p:nvSpPr>
            <p:spPr>
              <a:xfrm>
                <a:off x="5759107" y="4140889"/>
                <a:ext cx="142504" cy="14250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8" name="连接符: 曲线 507">
                <a:extLst>
                  <a:ext uri="{FF2B5EF4-FFF2-40B4-BE49-F238E27FC236}">
                    <a16:creationId xmlns:a16="http://schemas.microsoft.com/office/drawing/2014/main" id="{0C88A291-F245-467D-DEE7-9E8505E3ACA6}"/>
                  </a:ext>
                </a:extLst>
              </p:cNvPr>
              <p:cNvCxnSpPr>
                <a:cxnSpLocks/>
                <a:stCxn id="503" idx="6"/>
                <a:endCxn id="507" idx="2"/>
              </p:cNvCxnSpPr>
              <p:nvPr/>
            </p:nvCxnSpPr>
            <p:spPr>
              <a:xfrm>
                <a:off x="5237019" y="3835535"/>
                <a:ext cx="522088" cy="37660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文本框 493">
                  <a:extLst>
                    <a:ext uri="{FF2B5EF4-FFF2-40B4-BE49-F238E27FC236}">
                      <a16:creationId xmlns:a16="http://schemas.microsoft.com/office/drawing/2014/main" id="{1EB96B93-9A3B-0065-7495-55A81ACF03B9}"/>
                    </a:ext>
                  </a:extLst>
                </p:cNvPr>
                <p:cNvSpPr txBox="1"/>
                <p:nvPr/>
              </p:nvSpPr>
              <p:spPr>
                <a:xfrm>
                  <a:off x="5952142" y="4139327"/>
                  <a:ext cx="54442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4" name="文本框 493">
                  <a:extLst>
                    <a:ext uri="{FF2B5EF4-FFF2-40B4-BE49-F238E27FC236}">
                      <a16:creationId xmlns:a16="http://schemas.microsoft.com/office/drawing/2014/main" id="{3E4E60DF-36A1-4E2B-D6E6-F65D86999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2142" y="4139327"/>
                  <a:ext cx="544429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4" name="直接箭头连接符 513">
            <a:extLst>
              <a:ext uri="{FF2B5EF4-FFF2-40B4-BE49-F238E27FC236}">
                <a16:creationId xmlns:a16="http://schemas.microsoft.com/office/drawing/2014/main" id="{5681BDE6-0FDB-AD43-DB1E-3248CD63A206}"/>
              </a:ext>
            </a:extLst>
          </p:cNvPr>
          <p:cNvCxnSpPr>
            <a:cxnSpLocks/>
          </p:cNvCxnSpPr>
          <p:nvPr/>
        </p:nvCxnSpPr>
        <p:spPr>
          <a:xfrm>
            <a:off x="2795265" y="5421302"/>
            <a:ext cx="4591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文本框 516">
            <a:extLst>
              <a:ext uri="{FF2B5EF4-FFF2-40B4-BE49-F238E27FC236}">
                <a16:creationId xmlns:a16="http://schemas.microsoft.com/office/drawing/2014/main" id="{B3540FDF-F177-F3EE-91FC-071DFD9E0BC1}"/>
              </a:ext>
            </a:extLst>
          </p:cNvPr>
          <p:cNvSpPr txBox="1"/>
          <p:nvPr/>
        </p:nvSpPr>
        <p:spPr>
          <a:xfrm>
            <a:off x="2481618" y="5088832"/>
            <a:ext cx="95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Expansion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64" name="文本框 563">
            <a:extLst>
              <a:ext uri="{FF2B5EF4-FFF2-40B4-BE49-F238E27FC236}">
                <a16:creationId xmlns:a16="http://schemas.microsoft.com/office/drawing/2014/main" id="{FABC195D-3460-57E6-918C-3E43E0B26FB8}"/>
              </a:ext>
            </a:extLst>
          </p:cNvPr>
          <p:cNvSpPr txBox="1"/>
          <p:nvPr/>
        </p:nvSpPr>
        <p:spPr>
          <a:xfrm>
            <a:off x="6105438" y="1451692"/>
            <a:ext cx="2094017" cy="286102"/>
          </a:xfrm>
          <a:prstGeom prst="roundRect">
            <a:avLst/>
          </a:prstGeom>
          <a:solidFill>
            <a:schemeClr val="bg1"/>
          </a:solidFill>
          <a:ln>
            <a:solidFill>
              <a:srgbClr val="4FB83E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sp>
        <p:nvSpPr>
          <p:cNvPr id="626" name="文本框 625">
            <a:extLst>
              <a:ext uri="{FF2B5EF4-FFF2-40B4-BE49-F238E27FC236}">
                <a16:creationId xmlns:a16="http://schemas.microsoft.com/office/drawing/2014/main" id="{51A86B7A-90FC-F120-00F8-7692B70804EB}"/>
              </a:ext>
            </a:extLst>
          </p:cNvPr>
          <p:cNvSpPr txBox="1"/>
          <p:nvPr/>
        </p:nvSpPr>
        <p:spPr>
          <a:xfrm>
            <a:off x="6340531" y="1460795"/>
            <a:ext cx="1858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VLMs visual prompt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21" name="组合 620">
            <a:extLst>
              <a:ext uri="{FF2B5EF4-FFF2-40B4-BE49-F238E27FC236}">
                <a16:creationId xmlns:a16="http://schemas.microsoft.com/office/drawing/2014/main" id="{CB21593F-9999-8EF0-8722-D5E1EC9A3227}"/>
              </a:ext>
            </a:extLst>
          </p:cNvPr>
          <p:cNvGrpSpPr/>
          <p:nvPr/>
        </p:nvGrpSpPr>
        <p:grpSpPr>
          <a:xfrm>
            <a:off x="6185172" y="1468424"/>
            <a:ext cx="269626" cy="276999"/>
            <a:chOff x="-1042504" y="2771267"/>
            <a:chExt cx="269626" cy="276999"/>
          </a:xfrm>
        </p:grpSpPr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17CA563B-E5ED-BCFB-96E1-CF44EE513B07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rgbClr val="4FB8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23" name="文本框 622">
              <a:extLst>
                <a:ext uri="{FF2B5EF4-FFF2-40B4-BE49-F238E27FC236}">
                  <a16:creationId xmlns:a16="http://schemas.microsoft.com/office/drawing/2014/main" id="{E12349D7-8531-B191-1C75-BDC7F0899D22}"/>
                </a:ext>
              </a:extLst>
            </p:cNvPr>
            <p:cNvSpPr txBox="1"/>
            <p:nvPr/>
          </p:nvSpPr>
          <p:spPr>
            <a:xfrm>
              <a:off x="-1042504" y="27712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4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188445FC-7EF0-4B56-C98C-BE0277E7D740}"/>
              </a:ext>
            </a:extLst>
          </p:cNvPr>
          <p:cNvGrpSpPr/>
          <p:nvPr/>
        </p:nvGrpSpPr>
        <p:grpSpPr>
          <a:xfrm>
            <a:off x="9244351" y="2848372"/>
            <a:ext cx="1494777" cy="290522"/>
            <a:chOff x="3497282" y="2406136"/>
            <a:chExt cx="1494777" cy="290522"/>
          </a:xfrm>
        </p:grpSpPr>
        <p:sp>
          <p:nvSpPr>
            <p:cNvPr id="572" name="文本框 571">
              <a:extLst>
                <a:ext uri="{FF2B5EF4-FFF2-40B4-BE49-F238E27FC236}">
                  <a16:creationId xmlns:a16="http://schemas.microsoft.com/office/drawing/2014/main" id="{EF0ED5B6-E266-1539-18A4-6F43D9EA595F}"/>
                </a:ext>
              </a:extLst>
            </p:cNvPr>
            <p:cNvSpPr txBox="1"/>
            <p:nvPr/>
          </p:nvSpPr>
          <p:spPr>
            <a:xfrm>
              <a:off x="3497282" y="2406136"/>
              <a:ext cx="1494777" cy="2849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7D3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 i="0">
                  <a:effectLst/>
                  <a:latin typeface="Consolas" panose="020B0609020204030204" pitchFamily="49" charset="0"/>
                </a:defRPr>
              </a:lvl1pPr>
            </a:lstStyle>
            <a:p>
              <a:pPr algn="ctr"/>
              <a:endParaRPr lang="zh-CN" altLang="en-US" sz="1800" b="1" dirty="0">
                <a:latin typeface="Georgia" panose="02040502050405020303" pitchFamily="18" charset="0"/>
              </a:endParaRPr>
            </a:p>
          </p:txBody>
        </p: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914E9DB8-3912-9406-3CF3-0D6B3D4E8B23}"/>
                </a:ext>
              </a:extLst>
            </p:cNvPr>
            <p:cNvGrpSpPr/>
            <p:nvPr/>
          </p:nvGrpSpPr>
          <p:grpSpPr>
            <a:xfrm>
              <a:off x="3540213" y="2407589"/>
              <a:ext cx="1418843" cy="289069"/>
              <a:chOff x="3465339" y="2413687"/>
              <a:chExt cx="1418843" cy="289069"/>
            </a:xfrm>
          </p:grpSpPr>
          <p:grpSp>
            <p:nvGrpSpPr>
              <p:cNvPr id="574" name="组合 573">
                <a:extLst>
                  <a:ext uri="{FF2B5EF4-FFF2-40B4-BE49-F238E27FC236}">
                    <a16:creationId xmlns:a16="http://schemas.microsoft.com/office/drawing/2014/main" id="{8B87A9DC-6E35-B4ED-77F1-E1A76E9576B0}"/>
                  </a:ext>
                </a:extLst>
              </p:cNvPr>
              <p:cNvGrpSpPr/>
              <p:nvPr/>
            </p:nvGrpSpPr>
            <p:grpSpPr>
              <a:xfrm>
                <a:off x="3465339" y="2413687"/>
                <a:ext cx="269626" cy="276999"/>
                <a:chOff x="774897" y="3537911"/>
                <a:chExt cx="269625" cy="276999"/>
              </a:xfrm>
            </p:grpSpPr>
            <p:sp>
              <p:nvSpPr>
                <p:cNvPr id="577" name="椭圆 576">
                  <a:extLst>
                    <a:ext uri="{FF2B5EF4-FFF2-40B4-BE49-F238E27FC236}">
                      <a16:creationId xmlns:a16="http://schemas.microsoft.com/office/drawing/2014/main" id="{20DDC480-4F40-BDA5-B74A-0CB6B9FC07FF}"/>
                    </a:ext>
                  </a:extLst>
                </p:cNvPr>
                <p:cNvSpPr/>
                <p:nvPr/>
              </p:nvSpPr>
              <p:spPr>
                <a:xfrm>
                  <a:off x="808337" y="3578489"/>
                  <a:ext cx="216000" cy="2012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78" name="文本框 577">
                  <a:extLst>
                    <a:ext uri="{FF2B5EF4-FFF2-40B4-BE49-F238E27FC236}">
                      <a16:creationId xmlns:a16="http://schemas.microsoft.com/office/drawing/2014/main" id="{3C7557DD-AD8C-9511-A0D5-346864E2BA8D}"/>
                    </a:ext>
                  </a:extLst>
                </p:cNvPr>
                <p:cNvSpPr txBox="1"/>
                <p:nvPr/>
              </p:nvSpPr>
              <p:spPr>
                <a:xfrm>
                  <a:off x="774897" y="3537911"/>
                  <a:ext cx="26962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8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575" name="文本框 574">
                <a:extLst>
                  <a:ext uri="{FF2B5EF4-FFF2-40B4-BE49-F238E27FC236}">
                    <a16:creationId xmlns:a16="http://schemas.microsoft.com/office/drawing/2014/main" id="{34581D89-C7B0-D7C2-467F-E09D4059FB55}"/>
                  </a:ext>
                </a:extLst>
              </p:cNvPr>
              <p:cNvSpPr txBox="1"/>
              <p:nvPr/>
            </p:nvSpPr>
            <p:spPr>
              <a:xfrm>
                <a:off x="3677052" y="2425757"/>
                <a:ext cx="12071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Node Error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80" name="文本框 579">
            <a:extLst>
              <a:ext uri="{FF2B5EF4-FFF2-40B4-BE49-F238E27FC236}">
                <a16:creationId xmlns:a16="http://schemas.microsoft.com/office/drawing/2014/main" id="{E8CFA2B0-80AA-C43F-ABA6-4CEAF639CFA5}"/>
              </a:ext>
            </a:extLst>
          </p:cNvPr>
          <p:cNvSpPr txBox="1"/>
          <p:nvPr/>
        </p:nvSpPr>
        <p:spPr>
          <a:xfrm>
            <a:off x="6115291" y="4738085"/>
            <a:ext cx="2094017" cy="286102"/>
          </a:xfrm>
          <a:prstGeom prst="roundRect">
            <a:avLst/>
          </a:prstGeom>
          <a:solidFill>
            <a:schemeClr val="bg1"/>
          </a:solidFill>
          <a:ln>
            <a:solidFill>
              <a:srgbClr val="4FB83E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sp>
        <p:nvSpPr>
          <p:cNvPr id="581" name="文本框 580">
            <a:extLst>
              <a:ext uri="{FF2B5EF4-FFF2-40B4-BE49-F238E27FC236}">
                <a16:creationId xmlns:a16="http://schemas.microsoft.com/office/drawing/2014/main" id="{5E093B42-DD5B-DE5A-C4FB-640C320424D8}"/>
              </a:ext>
            </a:extLst>
          </p:cNvPr>
          <p:cNvSpPr txBox="1"/>
          <p:nvPr/>
        </p:nvSpPr>
        <p:spPr>
          <a:xfrm>
            <a:off x="6350384" y="4747188"/>
            <a:ext cx="1858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Motion Planning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82" name="组合 581">
            <a:extLst>
              <a:ext uri="{FF2B5EF4-FFF2-40B4-BE49-F238E27FC236}">
                <a16:creationId xmlns:a16="http://schemas.microsoft.com/office/drawing/2014/main" id="{8FF59498-37F0-E6A0-2839-5F151558206F}"/>
              </a:ext>
            </a:extLst>
          </p:cNvPr>
          <p:cNvGrpSpPr/>
          <p:nvPr/>
        </p:nvGrpSpPr>
        <p:grpSpPr>
          <a:xfrm>
            <a:off x="6195025" y="4754817"/>
            <a:ext cx="269626" cy="276999"/>
            <a:chOff x="-1042504" y="2771267"/>
            <a:chExt cx="269626" cy="276999"/>
          </a:xfrm>
        </p:grpSpPr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ABB62717-9819-603D-371E-A01D615544A8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rgbClr val="4FB8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84" name="文本框 583">
              <a:extLst>
                <a:ext uri="{FF2B5EF4-FFF2-40B4-BE49-F238E27FC236}">
                  <a16:creationId xmlns:a16="http://schemas.microsoft.com/office/drawing/2014/main" id="{4348398D-9A2C-ACF6-610B-F217D37A6026}"/>
                </a:ext>
              </a:extLst>
            </p:cNvPr>
            <p:cNvSpPr txBox="1"/>
            <p:nvPr/>
          </p:nvSpPr>
          <p:spPr>
            <a:xfrm>
              <a:off x="-1042504" y="27712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6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9" name="组合 598">
            <a:extLst>
              <a:ext uri="{FF2B5EF4-FFF2-40B4-BE49-F238E27FC236}">
                <a16:creationId xmlns:a16="http://schemas.microsoft.com/office/drawing/2014/main" id="{61282031-099E-30AA-91A6-2420AAAA0F89}"/>
              </a:ext>
            </a:extLst>
          </p:cNvPr>
          <p:cNvGrpSpPr/>
          <p:nvPr/>
        </p:nvGrpSpPr>
        <p:grpSpPr>
          <a:xfrm>
            <a:off x="8729548" y="4417916"/>
            <a:ext cx="319182" cy="470534"/>
            <a:chOff x="2968637" y="2345114"/>
            <a:chExt cx="319182" cy="470534"/>
          </a:xfrm>
        </p:grpSpPr>
        <p:cxnSp>
          <p:nvCxnSpPr>
            <p:cNvPr id="600" name="直接箭头连接符 599">
              <a:extLst>
                <a:ext uri="{FF2B5EF4-FFF2-40B4-BE49-F238E27FC236}">
                  <a16:creationId xmlns:a16="http://schemas.microsoft.com/office/drawing/2014/main" id="{C4BEC3E3-C3AC-9AEB-3678-FD42F7A968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7" y="2345114"/>
              <a:ext cx="0" cy="47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箭头连接符 600">
              <a:extLst>
                <a:ext uri="{FF2B5EF4-FFF2-40B4-BE49-F238E27FC236}">
                  <a16:creationId xmlns:a16="http://schemas.microsoft.com/office/drawing/2014/main" id="{D375122F-42D0-317C-B15E-65C03528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819" y="2345114"/>
              <a:ext cx="0" cy="4491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2" name="文本框 601">
            <a:extLst>
              <a:ext uri="{FF2B5EF4-FFF2-40B4-BE49-F238E27FC236}">
                <a16:creationId xmlns:a16="http://schemas.microsoft.com/office/drawing/2014/main" id="{0BAE72E0-F937-0F18-6627-5A18B95E2084}"/>
              </a:ext>
            </a:extLst>
          </p:cNvPr>
          <p:cNvSpPr txBox="1"/>
          <p:nvPr/>
        </p:nvSpPr>
        <p:spPr>
          <a:xfrm>
            <a:off x="9237759" y="4518701"/>
            <a:ext cx="1722267" cy="284915"/>
          </a:xfrm>
          <a:prstGeom prst="roundRect">
            <a:avLst/>
          </a:prstGeom>
          <a:solidFill>
            <a:schemeClr val="bg1"/>
          </a:solidFill>
          <a:ln>
            <a:solidFill>
              <a:srgbClr val="ED7D3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endParaRPr lang="zh-CN" altLang="en-US" sz="1800" b="1" dirty="0">
              <a:latin typeface="Georgia" panose="02040502050405020303" pitchFamily="18" charset="0"/>
            </a:endParaRPr>
          </a:p>
        </p:txBody>
      </p:sp>
      <p:grpSp>
        <p:nvGrpSpPr>
          <p:cNvPr id="603" name="组合 602">
            <a:extLst>
              <a:ext uri="{FF2B5EF4-FFF2-40B4-BE49-F238E27FC236}">
                <a16:creationId xmlns:a16="http://schemas.microsoft.com/office/drawing/2014/main" id="{4F39D264-08B1-7255-F413-F7D5E2AAC831}"/>
              </a:ext>
            </a:extLst>
          </p:cNvPr>
          <p:cNvGrpSpPr/>
          <p:nvPr/>
        </p:nvGrpSpPr>
        <p:grpSpPr>
          <a:xfrm>
            <a:off x="9295550" y="4520154"/>
            <a:ext cx="238266" cy="276999"/>
            <a:chOff x="782518" y="3537911"/>
            <a:chExt cx="208422" cy="276999"/>
          </a:xfrm>
        </p:grpSpPr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BE9861B8-948A-64DA-19DA-5C5F22126DAE}"/>
                </a:ext>
              </a:extLst>
            </p:cNvPr>
            <p:cNvSpPr/>
            <p:nvPr/>
          </p:nvSpPr>
          <p:spPr>
            <a:xfrm>
              <a:off x="808338" y="3578489"/>
              <a:ext cx="182602" cy="2012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05" name="文本框 604">
              <a:extLst>
                <a:ext uri="{FF2B5EF4-FFF2-40B4-BE49-F238E27FC236}">
                  <a16:creationId xmlns:a16="http://schemas.microsoft.com/office/drawing/2014/main" id="{244697A3-9930-728F-2A30-8627997AC1A2}"/>
                </a:ext>
              </a:extLst>
            </p:cNvPr>
            <p:cNvSpPr txBox="1"/>
            <p:nvPr/>
          </p:nvSpPr>
          <p:spPr>
            <a:xfrm>
              <a:off x="782518" y="3537911"/>
              <a:ext cx="163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06" name="文本框 605">
            <a:extLst>
              <a:ext uri="{FF2B5EF4-FFF2-40B4-BE49-F238E27FC236}">
                <a16:creationId xmlns:a16="http://schemas.microsoft.com/office/drawing/2014/main" id="{FF6C02D9-141B-C993-5C7A-8DC222DF3D07}"/>
              </a:ext>
            </a:extLst>
          </p:cNvPr>
          <p:cNvSpPr txBox="1"/>
          <p:nvPr/>
        </p:nvSpPr>
        <p:spPr>
          <a:xfrm>
            <a:off x="9519339" y="4522699"/>
            <a:ext cx="1431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Planning Error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07" name="组合 606">
            <a:extLst>
              <a:ext uri="{FF2B5EF4-FFF2-40B4-BE49-F238E27FC236}">
                <a16:creationId xmlns:a16="http://schemas.microsoft.com/office/drawing/2014/main" id="{097CAECF-552F-062D-BD73-705493571C9E}"/>
              </a:ext>
            </a:extLst>
          </p:cNvPr>
          <p:cNvGrpSpPr/>
          <p:nvPr/>
        </p:nvGrpSpPr>
        <p:grpSpPr>
          <a:xfrm>
            <a:off x="8702592" y="2772012"/>
            <a:ext cx="319182" cy="470534"/>
            <a:chOff x="2968637" y="2345114"/>
            <a:chExt cx="319182" cy="470534"/>
          </a:xfrm>
        </p:grpSpPr>
        <p:cxnSp>
          <p:nvCxnSpPr>
            <p:cNvPr id="608" name="直接箭头连接符 607">
              <a:extLst>
                <a:ext uri="{FF2B5EF4-FFF2-40B4-BE49-F238E27FC236}">
                  <a16:creationId xmlns:a16="http://schemas.microsoft.com/office/drawing/2014/main" id="{DDBF67D6-7C06-6FC6-C6D4-CA7F59C56E2F}"/>
                </a:ext>
              </a:extLst>
            </p:cNvPr>
            <p:cNvCxnSpPr>
              <a:cxnSpLocks/>
            </p:cNvCxnSpPr>
            <p:nvPr/>
          </p:nvCxnSpPr>
          <p:spPr>
            <a:xfrm>
              <a:off x="2968637" y="2345114"/>
              <a:ext cx="0" cy="470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直接箭头连接符 608">
              <a:extLst>
                <a:ext uri="{FF2B5EF4-FFF2-40B4-BE49-F238E27FC236}">
                  <a16:creationId xmlns:a16="http://schemas.microsoft.com/office/drawing/2014/main" id="{CC1416EF-2580-D0F8-47D8-D1AE42B7B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819" y="2345114"/>
              <a:ext cx="0" cy="4491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0" name="直接箭头连接符 609">
            <a:extLst>
              <a:ext uri="{FF2B5EF4-FFF2-40B4-BE49-F238E27FC236}">
                <a16:creationId xmlns:a16="http://schemas.microsoft.com/office/drawing/2014/main" id="{02F73624-5775-5B2D-C687-0A63A1179B43}"/>
              </a:ext>
            </a:extLst>
          </p:cNvPr>
          <p:cNvCxnSpPr>
            <a:cxnSpLocks/>
          </p:cNvCxnSpPr>
          <p:nvPr/>
        </p:nvCxnSpPr>
        <p:spPr>
          <a:xfrm>
            <a:off x="6302431" y="3928030"/>
            <a:ext cx="9904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1" name="文本框 610">
            <a:extLst>
              <a:ext uri="{FF2B5EF4-FFF2-40B4-BE49-F238E27FC236}">
                <a16:creationId xmlns:a16="http://schemas.microsoft.com/office/drawing/2014/main" id="{6BAE7DA1-16B4-EDC8-0D74-CD8AEB0F1534}"/>
              </a:ext>
            </a:extLst>
          </p:cNvPr>
          <p:cNvSpPr txBox="1"/>
          <p:nvPr/>
        </p:nvSpPr>
        <p:spPr>
          <a:xfrm>
            <a:off x="6147267" y="3578818"/>
            <a:ext cx="127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Action Info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13" name="矩形 612">
            <a:extLst>
              <a:ext uri="{FF2B5EF4-FFF2-40B4-BE49-F238E27FC236}">
                <a16:creationId xmlns:a16="http://schemas.microsoft.com/office/drawing/2014/main" id="{FB961EFD-7A1F-6A4D-5363-D45B283D2272}"/>
              </a:ext>
            </a:extLst>
          </p:cNvPr>
          <p:cNvSpPr/>
          <p:nvPr/>
        </p:nvSpPr>
        <p:spPr>
          <a:xfrm>
            <a:off x="7331001" y="3682465"/>
            <a:ext cx="641555" cy="472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kern="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Molmo</a:t>
            </a:r>
            <a:endParaRPr lang="zh-CN" altLang="en-US" sz="1200" b="1" kern="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14" name="直接箭头连接符 613">
            <a:extLst>
              <a:ext uri="{FF2B5EF4-FFF2-40B4-BE49-F238E27FC236}">
                <a16:creationId xmlns:a16="http://schemas.microsoft.com/office/drawing/2014/main" id="{933A2CD9-10B2-9BF8-F611-1B7F1F0919BF}"/>
              </a:ext>
            </a:extLst>
          </p:cNvPr>
          <p:cNvCxnSpPr>
            <a:cxnSpLocks/>
          </p:cNvCxnSpPr>
          <p:nvPr/>
        </p:nvCxnSpPr>
        <p:spPr>
          <a:xfrm>
            <a:off x="7995416" y="3927950"/>
            <a:ext cx="446692" cy="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8" name="图片 617">
            <a:extLst>
              <a:ext uri="{FF2B5EF4-FFF2-40B4-BE49-F238E27FC236}">
                <a16:creationId xmlns:a16="http://schemas.microsoft.com/office/drawing/2014/main" id="{F657C12C-43D2-FE38-E511-D039999CB3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58"/>
          <a:stretch/>
        </p:blipFill>
        <p:spPr>
          <a:xfrm>
            <a:off x="6205722" y="1781409"/>
            <a:ext cx="2573079" cy="935999"/>
          </a:xfrm>
          <a:prstGeom prst="rect">
            <a:avLst/>
          </a:prstGeom>
        </p:spPr>
      </p:pic>
      <p:cxnSp>
        <p:nvCxnSpPr>
          <p:cNvPr id="632" name="直接箭头连接符 631">
            <a:extLst>
              <a:ext uri="{FF2B5EF4-FFF2-40B4-BE49-F238E27FC236}">
                <a16:creationId xmlns:a16="http://schemas.microsoft.com/office/drawing/2014/main" id="{945A8B19-5F03-8CAA-DB3F-40C2C761E190}"/>
              </a:ext>
            </a:extLst>
          </p:cNvPr>
          <p:cNvCxnSpPr>
            <a:cxnSpLocks/>
          </p:cNvCxnSpPr>
          <p:nvPr/>
        </p:nvCxnSpPr>
        <p:spPr>
          <a:xfrm>
            <a:off x="8758216" y="2226567"/>
            <a:ext cx="9469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文本框 632">
            <a:extLst>
              <a:ext uri="{FF2B5EF4-FFF2-40B4-BE49-F238E27FC236}">
                <a16:creationId xmlns:a16="http://schemas.microsoft.com/office/drawing/2014/main" id="{A81A9D22-67CE-CE4C-A551-BEF7584266BA}"/>
              </a:ext>
            </a:extLst>
          </p:cNvPr>
          <p:cNvSpPr txBox="1"/>
          <p:nvPr/>
        </p:nvSpPr>
        <p:spPr>
          <a:xfrm>
            <a:off x="8680195" y="1995734"/>
            <a:ext cx="112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visual prompt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34" name="矩形 633">
            <a:extLst>
              <a:ext uri="{FF2B5EF4-FFF2-40B4-BE49-F238E27FC236}">
                <a16:creationId xmlns:a16="http://schemas.microsoft.com/office/drawing/2014/main" id="{83FD6B96-09E8-1FF9-FFED-2231E044ADEB}"/>
              </a:ext>
            </a:extLst>
          </p:cNvPr>
          <p:cNvSpPr/>
          <p:nvPr/>
        </p:nvSpPr>
        <p:spPr>
          <a:xfrm>
            <a:off x="9781439" y="1999943"/>
            <a:ext cx="641555" cy="472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kern="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VLM</a:t>
            </a:r>
            <a:endParaRPr lang="zh-CN" altLang="en-US" sz="1200" b="1" kern="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37" name="直接箭头连接符 636">
            <a:extLst>
              <a:ext uri="{FF2B5EF4-FFF2-40B4-BE49-F238E27FC236}">
                <a16:creationId xmlns:a16="http://schemas.microsoft.com/office/drawing/2014/main" id="{E4B6221B-36F5-CACA-A934-CBDD7CFA98FE}"/>
              </a:ext>
            </a:extLst>
          </p:cNvPr>
          <p:cNvCxnSpPr>
            <a:cxnSpLocks/>
          </p:cNvCxnSpPr>
          <p:nvPr/>
        </p:nvCxnSpPr>
        <p:spPr>
          <a:xfrm>
            <a:off x="10444458" y="2239509"/>
            <a:ext cx="475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5207E9C8-AC77-D401-6851-6746D9903713}"/>
              </a:ext>
            </a:extLst>
          </p:cNvPr>
          <p:cNvSpPr/>
          <p:nvPr/>
        </p:nvSpPr>
        <p:spPr>
          <a:xfrm>
            <a:off x="10941162" y="1959008"/>
            <a:ext cx="686178" cy="5744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kern="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38" name="文本框 637">
            <a:extLst>
              <a:ext uri="{FF2B5EF4-FFF2-40B4-BE49-F238E27FC236}">
                <a16:creationId xmlns:a16="http://schemas.microsoft.com/office/drawing/2014/main" id="{731175A3-56AE-880E-0A94-43851662BD0B}"/>
              </a:ext>
            </a:extLst>
          </p:cNvPr>
          <p:cNvSpPr txBox="1"/>
          <p:nvPr/>
        </p:nvSpPr>
        <p:spPr>
          <a:xfrm>
            <a:off x="10923841" y="2028593"/>
            <a:ext cx="72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Codes</a:t>
            </a:r>
            <a:b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en-US" altLang="zh-CN" sz="4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APIs</a:t>
            </a:r>
            <a:endParaRPr lang="zh-CN" altLang="en-US" sz="1200" b="1" kern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086CE8CB-E8D9-6C85-4984-0AEF7D15F7BD}"/>
              </a:ext>
            </a:extLst>
          </p:cNvPr>
          <p:cNvCxnSpPr>
            <a:stCxn id="451" idx="3"/>
            <a:endCxn id="218" idx="1"/>
          </p:cNvCxnSpPr>
          <p:nvPr/>
        </p:nvCxnSpPr>
        <p:spPr>
          <a:xfrm flipV="1">
            <a:off x="5770557" y="2216484"/>
            <a:ext cx="344734" cy="326216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矩形: 圆角 221">
            <a:extLst>
              <a:ext uri="{FF2B5EF4-FFF2-40B4-BE49-F238E27FC236}">
                <a16:creationId xmlns:a16="http://schemas.microsoft.com/office/drawing/2014/main" id="{2FFFDEA0-7B26-272B-C19C-3D5085CE4956}"/>
              </a:ext>
            </a:extLst>
          </p:cNvPr>
          <p:cNvSpPr/>
          <p:nvPr/>
        </p:nvSpPr>
        <p:spPr>
          <a:xfrm>
            <a:off x="6254395" y="3448049"/>
            <a:ext cx="5602480" cy="11133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21" name="矩形: 圆角 220">
            <a:extLst>
              <a:ext uri="{FF2B5EF4-FFF2-40B4-BE49-F238E27FC236}">
                <a16:creationId xmlns:a16="http://schemas.microsoft.com/office/drawing/2014/main" id="{72DB381A-C180-805C-8652-410C7A6A8BE8}"/>
              </a:ext>
            </a:extLst>
          </p:cNvPr>
          <p:cNvSpPr/>
          <p:nvPr/>
        </p:nvSpPr>
        <p:spPr>
          <a:xfrm>
            <a:off x="6254395" y="2115422"/>
            <a:ext cx="5602480" cy="115125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18" name="矩形: 圆角 217">
            <a:extLst>
              <a:ext uri="{FF2B5EF4-FFF2-40B4-BE49-F238E27FC236}">
                <a16:creationId xmlns:a16="http://schemas.microsoft.com/office/drawing/2014/main" id="{3B370988-7257-DEA3-25AD-8BA8FDFD54AD}"/>
              </a:ext>
            </a:extLst>
          </p:cNvPr>
          <p:cNvSpPr/>
          <p:nvPr/>
        </p:nvSpPr>
        <p:spPr>
          <a:xfrm>
            <a:off x="6286630" y="1162474"/>
            <a:ext cx="5602480" cy="8419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177975-2777-97A1-2FC5-D6BAC6F5767A}"/>
              </a:ext>
            </a:extLst>
          </p:cNvPr>
          <p:cNvSpPr/>
          <p:nvPr/>
        </p:nvSpPr>
        <p:spPr>
          <a:xfrm>
            <a:off x="555486" y="3614104"/>
            <a:ext cx="5141960" cy="940629"/>
          </a:xfrm>
          <a:prstGeom prst="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" name="矩形 575"/>
          <p:cNvSpPr/>
          <p:nvPr/>
        </p:nvSpPr>
        <p:spPr>
          <a:xfrm>
            <a:off x="575693" y="1161197"/>
            <a:ext cx="5141960" cy="755947"/>
          </a:xfrm>
          <a:prstGeom prst="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矩形: 圆角 498"/>
          <p:cNvSpPr/>
          <p:nvPr/>
        </p:nvSpPr>
        <p:spPr>
          <a:xfrm>
            <a:off x="335125" y="701265"/>
            <a:ext cx="5513944" cy="3943563"/>
          </a:xfrm>
          <a:prstGeom prst="roundRect">
            <a:avLst>
              <a:gd name="adj" fmla="val 4131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/>
          <p:cNvSpPr/>
          <p:nvPr/>
        </p:nvSpPr>
        <p:spPr>
          <a:xfrm>
            <a:off x="6161395" y="701265"/>
            <a:ext cx="5821055" cy="3930887"/>
          </a:xfrm>
          <a:prstGeom prst="roundRect">
            <a:avLst>
              <a:gd name="adj" fmla="val 4131"/>
            </a:avLst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60" name="组合 659"/>
          <p:cNvGrpSpPr/>
          <p:nvPr/>
        </p:nvGrpSpPr>
        <p:grpSpPr>
          <a:xfrm>
            <a:off x="2564076" y="3631047"/>
            <a:ext cx="2902964" cy="876905"/>
            <a:chOff x="6424617" y="1619782"/>
            <a:chExt cx="4972867" cy="1570737"/>
          </a:xfrm>
        </p:grpSpPr>
        <p:sp>
          <p:nvSpPr>
            <p:cNvPr id="427" name="Rectangle 55"/>
            <p:cNvSpPr>
              <a:spLocks noChangeArrowheads="1"/>
            </p:cNvSpPr>
            <p:nvPr/>
          </p:nvSpPr>
          <p:spPr bwMode="auto">
            <a:xfrm>
              <a:off x="8306753" y="1654159"/>
              <a:ext cx="225476" cy="209758"/>
            </a:xfrm>
            <a:prstGeom prst="rect">
              <a:avLst/>
            </a:prstGeom>
            <a:solidFill>
              <a:schemeClr val="bg2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椭圆 280"/>
            <p:cNvSpPr/>
            <p:nvPr/>
          </p:nvSpPr>
          <p:spPr>
            <a:xfrm>
              <a:off x="8576798" y="2315145"/>
              <a:ext cx="840403" cy="376989"/>
            </a:xfrm>
            <a:prstGeom prst="ellipse">
              <a:avLst/>
            </a:prstGeom>
            <a:solidFill>
              <a:srgbClr val="FFFF80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Rectangle 55"/>
            <p:cNvSpPr>
              <a:spLocks noChangeArrowheads="1"/>
            </p:cNvSpPr>
            <p:nvPr/>
          </p:nvSpPr>
          <p:spPr bwMode="auto">
            <a:xfrm>
              <a:off x="9850355" y="2789730"/>
              <a:ext cx="1414415" cy="326297"/>
            </a:xfrm>
            <a:prstGeom prst="rect">
              <a:avLst/>
            </a:prstGeom>
            <a:solidFill>
              <a:srgbClr val="92F492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椭圆 375"/>
            <p:cNvSpPr/>
            <p:nvPr/>
          </p:nvSpPr>
          <p:spPr>
            <a:xfrm>
              <a:off x="6974359" y="2036246"/>
              <a:ext cx="840403" cy="376989"/>
            </a:xfrm>
            <a:prstGeom prst="ellipse">
              <a:avLst/>
            </a:prstGeom>
            <a:solidFill>
              <a:srgbClr val="FFFF80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7" name="直接箭头连接符 376"/>
            <p:cNvCxnSpPr>
              <a:stCxn id="427" idx="2"/>
              <a:endCxn id="376" idx="0"/>
            </p:cNvCxnSpPr>
            <p:nvPr/>
          </p:nvCxnSpPr>
          <p:spPr>
            <a:xfrm flipH="1">
              <a:off x="7394561" y="1863916"/>
              <a:ext cx="1024930" cy="172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直接箭头连接符 377"/>
            <p:cNvCxnSpPr>
              <a:stCxn id="427" idx="2"/>
              <a:endCxn id="416" idx="0"/>
            </p:cNvCxnSpPr>
            <p:nvPr/>
          </p:nvCxnSpPr>
          <p:spPr>
            <a:xfrm flipH="1">
              <a:off x="8191095" y="1863916"/>
              <a:ext cx="228396" cy="236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0" name="组合 379"/>
            <p:cNvGrpSpPr/>
            <p:nvPr/>
          </p:nvGrpSpPr>
          <p:grpSpPr>
            <a:xfrm>
              <a:off x="8020440" y="2051213"/>
              <a:ext cx="298728" cy="385910"/>
              <a:chOff x="4059476" y="384461"/>
              <a:chExt cx="235048" cy="337774"/>
            </a:xfrm>
          </p:grpSpPr>
          <p:sp>
            <p:nvSpPr>
              <p:cNvPr id="416" name="Rectangle 55"/>
              <p:cNvSpPr>
                <a:spLocks noChangeArrowheads="1"/>
              </p:cNvSpPr>
              <p:nvPr/>
            </p:nvSpPr>
            <p:spPr bwMode="auto">
              <a:xfrm>
                <a:off x="4105047" y="427232"/>
                <a:ext cx="177411" cy="183594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文本框 418"/>
              <p:cNvSpPr txBox="1"/>
              <p:nvPr/>
            </p:nvSpPr>
            <p:spPr>
              <a:xfrm>
                <a:off x="4059476" y="384461"/>
                <a:ext cx="235048" cy="337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</p:grpSp>
        <p:cxnSp>
          <p:nvCxnSpPr>
            <p:cNvPr id="382" name="直接箭头连接符 381"/>
            <p:cNvCxnSpPr>
              <a:stCxn id="416" idx="2"/>
              <a:endCxn id="54" idx="0"/>
            </p:cNvCxnSpPr>
            <p:nvPr/>
          </p:nvCxnSpPr>
          <p:spPr>
            <a:xfrm flipH="1">
              <a:off x="6862669" y="2309842"/>
              <a:ext cx="1328426" cy="407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直接箭头连接符 382"/>
            <p:cNvCxnSpPr>
              <a:stCxn id="416" idx="2"/>
              <a:endCxn id="344" idx="0"/>
            </p:cNvCxnSpPr>
            <p:nvPr/>
          </p:nvCxnSpPr>
          <p:spPr>
            <a:xfrm flipH="1">
              <a:off x="8078036" y="2309842"/>
              <a:ext cx="113059" cy="446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9" name="文本框 338"/>
            <p:cNvSpPr txBox="1"/>
            <p:nvPr/>
          </p:nvSpPr>
          <p:spPr>
            <a:xfrm>
              <a:off x="6944760" y="2035728"/>
              <a:ext cx="915755" cy="44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00" dirty="0" err="1">
                  <a:latin typeface="Georgia" panose="02040502050405020303" pitchFamily="18" charset="0"/>
                </a:rPr>
                <a:t>IsIn</a:t>
              </a:r>
              <a:r>
                <a:rPr lang="en-US" altLang="zh-CN" sz="500" dirty="0">
                  <a:latin typeface="Georgia" panose="02040502050405020303" pitchFamily="18" charset="0"/>
                </a:rPr>
                <a:t>(pkg1, </a:t>
              </a:r>
            </a:p>
            <a:p>
              <a:pPr algn="ctr"/>
              <a:r>
                <a:rPr lang="en-US" altLang="zh-CN" sz="500" dirty="0">
                  <a:latin typeface="Georgia" panose="02040502050405020303" pitchFamily="18" charset="0"/>
                </a:rPr>
                <a:t>room1)</a:t>
              </a:r>
            </a:p>
          </p:txBody>
        </p:sp>
        <p:sp>
          <p:nvSpPr>
            <p:cNvPr id="341" name="文本框 340"/>
            <p:cNvSpPr txBox="1"/>
            <p:nvPr/>
          </p:nvSpPr>
          <p:spPr>
            <a:xfrm>
              <a:off x="9741965" y="2749481"/>
              <a:ext cx="1655519" cy="44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00" dirty="0" err="1">
                  <a:latin typeface="Georgia" panose="02040502050405020303" pitchFamily="18" charset="0"/>
                </a:rPr>
                <a:t>MovePkgBtw</a:t>
              </a:r>
              <a:endParaRPr lang="en-US" altLang="zh-CN" sz="500" dirty="0">
                <a:latin typeface="Georgia" panose="02040502050405020303" pitchFamily="18" charset="0"/>
              </a:endParaRPr>
            </a:p>
            <a:p>
              <a:pPr algn="ctr"/>
              <a:r>
                <a:rPr lang="en-US" altLang="zh-CN" sz="500" dirty="0">
                  <a:latin typeface="Georgia" panose="02040502050405020303" pitchFamily="18" charset="0"/>
                </a:rPr>
                <a:t>(pkg1, room2, room1)</a:t>
              </a:r>
              <a:endParaRPr lang="zh-CN" altLang="en-US" sz="500" dirty="0">
                <a:latin typeface="Georgia" panose="02040502050405020303" pitchFamily="18" charset="0"/>
              </a:endParaRPr>
            </a:p>
          </p:txBody>
        </p:sp>
        <p:sp>
          <p:nvSpPr>
            <p:cNvPr id="342" name="文本框 341"/>
            <p:cNvSpPr txBox="1"/>
            <p:nvPr/>
          </p:nvSpPr>
          <p:spPr>
            <a:xfrm>
              <a:off x="8560616" y="2316409"/>
              <a:ext cx="893042" cy="385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" dirty="0" err="1">
                  <a:latin typeface="Georgia" panose="02040502050405020303" pitchFamily="18" charset="0"/>
                </a:rPr>
                <a:t>IsIn</a:t>
              </a:r>
              <a:r>
                <a:rPr lang="en-US" altLang="zh-CN" sz="400" dirty="0">
                  <a:latin typeface="Georgia" panose="02040502050405020303" pitchFamily="18" charset="0"/>
                </a:rPr>
                <a:t>(pkg1,</a:t>
              </a:r>
            </a:p>
            <a:p>
              <a:pPr algn="ctr"/>
              <a:r>
                <a:rPr lang="en-US" altLang="zh-CN" sz="400" dirty="0">
                  <a:latin typeface="Georgia" panose="02040502050405020303" pitchFamily="18" charset="0"/>
                </a:rPr>
                <a:t>room2)</a:t>
              </a:r>
              <a:endParaRPr lang="zh-CN" altLang="en-US" sz="400" dirty="0">
                <a:latin typeface="Georgia" panose="02040502050405020303" pitchFamily="18" charset="0"/>
              </a:endParaRPr>
            </a:p>
          </p:txBody>
        </p:sp>
        <p:sp>
          <p:nvSpPr>
            <p:cNvPr id="344" name="Rectangle 55"/>
            <p:cNvSpPr>
              <a:spLocks noChangeArrowheads="1"/>
            </p:cNvSpPr>
            <p:nvPr/>
          </p:nvSpPr>
          <p:spPr bwMode="auto">
            <a:xfrm>
              <a:off x="7370827" y="2756279"/>
              <a:ext cx="1414415" cy="326297"/>
            </a:xfrm>
            <a:prstGeom prst="rect">
              <a:avLst/>
            </a:prstGeom>
            <a:solidFill>
              <a:srgbClr val="92F492"/>
            </a:solidFill>
            <a:ln w="9525" cap="sq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文本框 344"/>
            <p:cNvSpPr txBox="1"/>
            <p:nvPr/>
          </p:nvSpPr>
          <p:spPr>
            <a:xfrm>
              <a:off x="7232892" y="2717232"/>
              <a:ext cx="1680721" cy="44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00" dirty="0" err="1">
                  <a:latin typeface="Georgia" panose="02040502050405020303" pitchFamily="18" charset="0"/>
                </a:rPr>
                <a:t>MovePkgBtw</a:t>
              </a:r>
              <a:endParaRPr lang="en-US" altLang="zh-CN" sz="500" dirty="0">
                <a:latin typeface="Georgia" panose="02040502050405020303" pitchFamily="18" charset="0"/>
              </a:endParaRPr>
            </a:p>
            <a:p>
              <a:pPr algn="ctr"/>
              <a:r>
                <a:rPr lang="en-US" altLang="zh-CN" sz="500" dirty="0">
                  <a:latin typeface="Georgia" panose="02040502050405020303" pitchFamily="18" charset="0"/>
                </a:rPr>
                <a:t>(pkg1,open-area, room1)</a:t>
              </a:r>
              <a:endParaRPr lang="zh-CN" altLang="en-US" sz="500" dirty="0">
                <a:latin typeface="Georgia" panose="02040502050405020303" pitchFamily="18" charset="0"/>
              </a:endParaRPr>
            </a:p>
          </p:txBody>
        </p:sp>
        <p:sp>
          <p:nvSpPr>
            <p:cNvPr id="347" name="文本框 346"/>
            <p:cNvSpPr txBox="1"/>
            <p:nvPr/>
          </p:nvSpPr>
          <p:spPr>
            <a:xfrm>
              <a:off x="8290844" y="1619782"/>
              <a:ext cx="196838" cy="38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424617" y="2702236"/>
              <a:ext cx="879145" cy="441037"/>
              <a:chOff x="6796630" y="2492152"/>
              <a:chExt cx="879145" cy="44103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6814480" y="2507171"/>
                <a:ext cx="840403" cy="376990"/>
              </a:xfrm>
              <a:prstGeom prst="ellipse">
                <a:avLst/>
              </a:prstGeom>
              <a:solidFill>
                <a:srgbClr val="FFFF80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文本框 342"/>
              <p:cNvSpPr txBox="1"/>
              <p:nvPr/>
            </p:nvSpPr>
            <p:spPr>
              <a:xfrm>
                <a:off x="6796630" y="2492152"/>
                <a:ext cx="879145" cy="441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00" dirty="0" err="1">
                    <a:latin typeface="Georgia" panose="02040502050405020303" pitchFamily="18" charset="0"/>
                  </a:rPr>
                  <a:t>IsIn</a:t>
                </a:r>
                <a:r>
                  <a:rPr lang="en-US" altLang="zh-CN" sz="500" dirty="0">
                    <a:latin typeface="Georgia" panose="02040502050405020303" pitchFamily="18" charset="0"/>
                  </a:rPr>
                  <a:t>(pkg1,</a:t>
                </a:r>
              </a:p>
              <a:p>
                <a:pPr algn="ctr"/>
                <a:r>
                  <a:rPr lang="en-US" altLang="zh-CN" sz="500" dirty="0">
                    <a:latin typeface="Georgia" panose="02040502050405020303" pitchFamily="18" charset="0"/>
                  </a:rPr>
                  <a:t>open-area)</a:t>
                </a:r>
                <a:endParaRPr lang="zh-CN" altLang="en-US" sz="5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45" name="组合 244"/>
            <p:cNvGrpSpPr/>
            <p:nvPr/>
          </p:nvGrpSpPr>
          <p:grpSpPr>
            <a:xfrm>
              <a:off x="8907612" y="2738842"/>
              <a:ext cx="879145" cy="441038"/>
              <a:chOff x="6800098" y="2495308"/>
              <a:chExt cx="879145" cy="441039"/>
            </a:xfrm>
          </p:grpSpPr>
          <p:sp>
            <p:nvSpPr>
              <p:cNvPr id="275" name="椭圆 274"/>
              <p:cNvSpPr/>
              <p:nvPr/>
            </p:nvSpPr>
            <p:spPr>
              <a:xfrm>
                <a:off x="6814480" y="2507171"/>
                <a:ext cx="840403" cy="376990"/>
              </a:xfrm>
              <a:prstGeom prst="ellipse">
                <a:avLst/>
              </a:prstGeom>
              <a:solidFill>
                <a:srgbClr val="FFFF80"/>
              </a:solidFill>
              <a:ln w="28575" cap="sq">
                <a:solidFill>
                  <a:srgbClr val="FF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文本框 277"/>
              <p:cNvSpPr txBox="1"/>
              <p:nvPr/>
            </p:nvSpPr>
            <p:spPr>
              <a:xfrm>
                <a:off x="6800098" y="2495308"/>
                <a:ext cx="879145" cy="441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00" dirty="0" err="1">
                    <a:latin typeface="Georgia" panose="02040502050405020303" pitchFamily="18" charset="0"/>
                  </a:rPr>
                  <a:t>IsOpen</a:t>
                </a:r>
                <a:endParaRPr lang="en-US" altLang="zh-CN" sz="500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en-US" altLang="zh-CN" sz="500" dirty="0">
                    <a:latin typeface="Georgia" panose="02040502050405020303" pitchFamily="18" charset="0"/>
                  </a:rPr>
                  <a:t>(door2)</a:t>
                </a:r>
                <a:endParaRPr lang="zh-CN" altLang="en-US" sz="5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99" name="组合 298"/>
            <p:cNvGrpSpPr/>
            <p:nvPr/>
          </p:nvGrpSpPr>
          <p:grpSpPr>
            <a:xfrm>
              <a:off x="9571723" y="2328209"/>
              <a:ext cx="298728" cy="385910"/>
              <a:chOff x="4068559" y="386726"/>
              <a:chExt cx="235048" cy="337773"/>
            </a:xfrm>
          </p:grpSpPr>
          <p:sp>
            <p:nvSpPr>
              <p:cNvPr id="314" name="Rectangle 55"/>
              <p:cNvSpPr>
                <a:spLocks noChangeArrowheads="1"/>
              </p:cNvSpPr>
              <p:nvPr/>
            </p:nvSpPr>
            <p:spPr bwMode="auto">
              <a:xfrm>
                <a:off x="4105047" y="427228"/>
                <a:ext cx="177411" cy="183594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文本框 314"/>
              <p:cNvSpPr txBox="1"/>
              <p:nvPr/>
            </p:nvSpPr>
            <p:spPr>
              <a:xfrm>
                <a:off x="4068559" y="386726"/>
                <a:ext cx="235048" cy="3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</p:grpSp>
        <p:cxnSp>
          <p:nvCxnSpPr>
            <p:cNvPr id="330" name="直接箭头连接符 329"/>
            <p:cNvCxnSpPr>
              <a:stCxn id="314" idx="2"/>
              <a:endCxn id="275" idx="0"/>
            </p:cNvCxnSpPr>
            <p:nvPr/>
          </p:nvCxnSpPr>
          <p:spPr>
            <a:xfrm flipH="1">
              <a:off x="9342195" y="2584243"/>
              <a:ext cx="388635" cy="166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直接箭头连接符 334"/>
            <p:cNvCxnSpPr>
              <a:stCxn id="314" idx="2"/>
              <a:endCxn id="244" idx="0"/>
            </p:cNvCxnSpPr>
            <p:nvPr/>
          </p:nvCxnSpPr>
          <p:spPr>
            <a:xfrm>
              <a:off x="9730831" y="2584243"/>
              <a:ext cx="826732" cy="20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8" name="组合 437"/>
            <p:cNvGrpSpPr/>
            <p:nvPr/>
          </p:nvGrpSpPr>
          <p:grpSpPr>
            <a:xfrm>
              <a:off x="9221125" y="1950081"/>
              <a:ext cx="276562" cy="385909"/>
              <a:chOff x="8441341" y="1572546"/>
              <a:chExt cx="276562" cy="385910"/>
            </a:xfrm>
          </p:grpSpPr>
          <p:sp>
            <p:nvSpPr>
              <p:cNvPr id="435" name="Rectangle 55"/>
              <p:cNvSpPr>
                <a:spLocks noChangeArrowheads="1"/>
              </p:cNvSpPr>
              <p:nvPr/>
            </p:nvSpPr>
            <p:spPr bwMode="auto">
              <a:xfrm>
                <a:off x="8492427" y="1623465"/>
                <a:ext cx="225476" cy="209758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文本框 436"/>
              <p:cNvSpPr txBox="1"/>
              <p:nvPr/>
            </p:nvSpPr>
            <p:spPr>
              <a:xfrm>
                <a:off x="8441341" y="1572546"/>
                <a:ext cx="196838" cy="38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</p:grpSp>
        <p:cxnSp>
          <p:nvCxnSpPr>
            <p:cNvPr id="350" name="直接箭头连接符 349"/>
            <p:cNvCxnSpPr>
              <a:stCxn id="427" idx="2"/>
              <a:endCxn id="435" idx="0"/>
            </p:cNvCxnSpPr>
            <p:nvPr/>
          </p:nvCxnSpPr>
          <p:spPr>
            <a:xfrm>
              <a:off x="8419491" y="1863916"/>
              <a:ext cx="965458" cy="137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直接箭头连接符 460"/>
            <p:cNvCxnSpPr>
              <a:stCxn id="435" idx="2"/>
              <a:endCxn id="314" idx="0"/>
            </p:cNvCxnSpPr>
            <p:nvPr/>
          </p:nvCxnSpPr>
          <p:spPr>
            <a:xfrm>
              <a:off x="9384949" y="2210756"/>
              <a:ext cx="345884" cy="163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直接箭头连接符 472"/>
            <p:cNvCxnSpPr>
              <a:stCxn id="435" idx="2"/>
              <a:endCxn id="342" idx="0"/>
            </p:cNvCxnSpPr>
            <p:nvPr/>
          </p:nvCxnSpPr>
          <p:spPr>
            <a:xfrm flipH="1">
              <a:off x="9007138" y="2210758"/>
              <a:ext cx="377811" cy="105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6" name="任意多边形: 形状 485"/>
            <p:cNvSpPr/>
            <p:nvPr/>
          </p:nvSpPr>
          <p:spPr>
            <a:xfrm>
              <a:off x="7707333" y="1878542"/>
              <a:ext cx="2303506" cy="883450"/>
            </a:xfrm>
            <a:custGeom>
              <a:avLst/>
              <a:gdLst>
                <a:gd name="connsiteX0" fmla="*/ 712831 w 2303506"/>
                <a:gd name="connsiteY0" fmla="*/ 0 h 883451"/>
                <a:gd name="connsiteX1" fmla="*/ 3218 w 2303506"/>
                <a:gd name="connsiteY1" fmla="*/ 180975 h 883451"/>
                <a:gd name="connsiteX2" fmla="*/ 503281 w 2303506"/>
                <a:gd name="connsiteY2" fmla="*/ 276225 h 883451"/>
                <a:gd name="connsiteX3" fmla="*/ 1684381 w 2303506"/>
                <a:gd name="connsiteY3" fmla="*/ 352425 h 883451"/>
                <a:gd name="connsiteX4" fmla="*/ 1636756 w 2303506"/>
                <a:gd name="connsiteY4" fmla="*/ 557213 h 883451"/>
                <a:gd name="connsiteX5" fmla="*/ 2032043 w 2303506"/>
                <a:gd name="connsiteY5" fmla="*/ 671513 h 883451"/>
                <a:gd name="connsiteX6" fmla="*/ 1860593 w 2303506"/>
                <a:gd name="connsiteY6" fmla="*/ 881063 h 883451"/>
                <a:gd name="connsiteX7" fmla="*/ 2151106 w 2303506"/>
                <a:gd name="connsiteY7" fmla="*/ 790575 h 883451"/>
                <a:gd name="connsiteX8" fmla="*/ 2303506 w 2303506"/>
                <a:gd name="connsiteY8" fmla="*/ 881063 h 88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506" h="883451">
                  <a:moveTo>
                    <a:pt x="712831" y="0"/>
                  </a:moveTo>
                  <a:cubicBezTo>
                    <a:pt x="375487" y="67469"/>
                    <a:pt x="38143" y="134938"/>
                    <a:pt x="3218" y="180975"/>
                  </a:cubicBezTo>
                  <a:cubicBezTo>
                    <a:pt x="-31707" y="227012"/>
                    <a:pt x="223087" y="247650"/>
                    <a:pt x="503281" y="276225"/>
                  </a:cubicBezTo>
                  <a:cubicBezTo>
                    <a:pt x="783475" y="304800"/>
                    <a:pt x="1495469" y="305594"/>
                    <a:pt x="1684381" y="352425"/>
                  </a:cubicBezTo>
                  <a:cubicBezTo>
                    <a:pt x="1873294" y="399256"/>
                    <a:pt x="1578812" y="504032"/>
                    <a:pt x="1636756" y="557213"/>
                  </a:cubicBezTo>
                  <a:cubicBezTo>
                    <a:pt x="1694700" y="610394"/>
                    <a:pt x="1994737" y="617538"/>
                    <a:pt x="2032043" y="671513"/>
                  </a:cubicBezTo>
                  <a:cubicBezTo>
                    <a:pt x="2069349" y="725488"/>
                    <a:pt x="1840749" y="861219"/>
                    <a:pt x="1860593" y="881063"/>
                  </a:cubicBezTo>
                  <a:cubicBezTo>
                    <a:pt x="1880437" y="900907"/>
                    <a:pt x="2077287" y="790575"/>
                    <a:pt x="2151106" y="790575"/>
                  </a:cubicBezTo>
                  <a:cubicBezTo>
                    <a:pt x="2224925" y="790575"/>
                    <a:pt x="2264215" y="835819"/>
                    <a:pt x="2303506" y="88106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sp>
        <p:nvSpPr>
          <p:cNvPr id="496" name="文本框 495"/>
          <p:cNvSpPr txBox="1"/>
          <p:nvPr/>
        </p:nvSpPr>
        <p:spPr>
          <a:xfrm>
            <a:off x="844919" y="541331"/>
            <a:ext cx="4657879" cy="40862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CN" sz="1800" b="1">
                <a:latin typeface="Georgia" panose="02040502050405020303" pitchFamily="18" charset="0"/>
              </a:rPr>
              <a:t>BT System Construction</a:t>
            </a:r>
            <a:endParaRPr lang="zh-CN" altLang="en-US" sz="1800" b="1" dirty="0">
              <a:latin typeface="Georgia" panose="02040502050405020303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2691CCC-CECF-A4BE-3185-53EAE7803B3C}"/>
              </a:ext>
            </a:extLst>
          </p:cNvPr>
          <p:cNvGrpSpPr/>
          <p:nvPr/>
        </p:nvGrpSpPr>
        <p:grpSpPr>
          <a:xfrm>
            <a:off x="710106" y="1232157"/>
            <a:ext cx="269626" cy="276999"/>
            <a:chOff x="-1043410" y="2768279"/>
            <a:chExt cx="269626" cy="276999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E8CFB658-9819-1B22-8B3C-BEA7E0A17DC6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426B82F-1031-34BD-46D3-CC9AB60A0E85}"/>
                </a:ext>
              </a:extLst>
            </p:cNvPr>
            <p:cNvSpPr txBox="1"/>
            <p:nvPr/>
          </p:nvSpPr>
          <p:spPr>
            <a:xfrm>
              <a:off x="-1043410" y="276827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6496CF47-5D1A-AB62-6441-62EA06D2FA16}"/>
              </a:ext>
            </a:extLst>
          </p:cNvPr>
          <p:cNvSpPr txBox="1"/>
          <p:nvPr/>
        </p:nvSpPr>
        <p:spPr>
          <a:xfrm>
            <a:off x="1013254" y="1224891"/>
            <a:ext cx="2323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Generate BT System sketch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21E06D3-3751-6B65-BBBD-097743DE49D4}"/>
              </a:ext>
            </a:extLst>
          </p:cNvPr>
          <p:cNvSpPr/>
          <p:nvPr/>
        </p:nvSpPr>
        <p:spPr>
          <a:xfrm>
            <a:off x="555486" y="2206736"/>
            <a:ext cx="5141960" cy="1136734"/>
          </a:xfrm>
          <a:prstGeom prst="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F6FDB2D7-553B-5C94-0B97-B963A29CB9F0}"/>
              </a:ext>
            </a:extLst>
          </p:cNvPr>
          <p:cNvGrpSpPr/>
          <p:nvPr/>
        </p:nvGrpSpPr>
        <p:grpSpPr>
          <a:xfrm>
            <a:off x="689899" y="2232678"/>
            <a:ext cx="269626" cy="276999"/>
            <a:chOff x="-1043410" y="2768279"/>
            <a:chExt cx="269626" cy="276999"/>
          </a:xfrm>
        </p:grpSpPr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DBC447B8-8645-7FD8-C8A4-53A9C6C2035A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66" name="文本框 465">
              <a:extLst>
                <a:ext uri="{FF2B5EF4-FFF2-40B4-BE49-F238E27FC236}">
                  <a16:creationId xmlns:a16="http://schemas.microsoft.com/office/drawing/2014/main" id="{FFE15D63-D233-8ADB-EEC5-2830103EC5BB}"/>
                </a:ext>
              </a:extLst>
            </p:cNvPr>
            <p:cNvSpPr txBox="1"/>
            <p:nvPr/>
          </p:nvSpPr>
          <p:spPr>
            <a:xfrm>
              <a:off x="-1043410" y="276827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67" name="文本框 466">
            <a:extLst>
              <a:ext uri="{FF2B5EF4-FFF2-40B4-BE49-F238E27FC236}">
                <a16:creationId xmlns:a16="http://schemas.microsoft.com/office/drawing/2014/main" id="{CECCB4D9-88AF-9EDA-2655-F3D7C95F397E}"/>
              </a:ext>
            </a:extLst>
          </p:cNvPr>
          <p:cNvSpPr txBox="1"/>
          <p:nvPr/>
        </p:nvSpPr>
        <p:spPr>
          <a:xfrm>
            <a:off x="935217" y="2233019"/>
            <a:ext cx="162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Generate BT Nodes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97" name="组合 496">
            <a:extLst>
              <a:ext uri="{FF2B5EF4-FFF2-40B4-BE49-F238E27FC236}">
                <a16:creationId xmlns:a16="http://schemas.microsoft.com/office/drawing/2014/main" id="{E7248158-DD2B-8D8E-082E-FB732927839F}"/>
              </a:ext>
            </a:extLst>
          </p:cNvPr>
          <p:cNvGrpSpPr/>
          <p:nvPr/>
        </p:nvGrpSpPr>
        <p:grpSpPr>
          <a:xfrm>
            <a:off x="586537" y="2500688"/>
            <a:ext cx="3814013" cy="855528"/>
            <a:chOff x="2585982" y="1393075"/>
            <a:chExt cx="5920643" cy="1328068"/>
          </a:xfrm>
        </p:grpSpPr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F31A99AE-D932-2E6B-174E-BD3C7C2CBB4B}"/>
                </a:ext>
              </a:extLst>
            </p:cNvPr>
            <p:cNvSpPr/>
            <p:nvPr/>
          </p:nvSpPr>
          <p:spPr>
            <a:xfrm>
              <a:off x="4921151" y="1732558"/>
              <a:ext cx="3585474" cy="988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72" name="组合 471">
              <a:extLst>
                <a:ext uri="{FF2B5EF4-FFF2-40B4-BE49-F238E27FC236}">
                  <a16:creationId xmlns:a16="http://schemas.microsoft.com/office/drawing/2014/main" id="{97A218B5-1F50-175A-059E-30AB8C6EFDFC}"/>
                </a:ext>
              </a:extLst>
            </p:cNvPr>
            <p:cNvGrpSpPr/>
            <p:nvPr/>
          </p:nvGrpSpPr>
          <p:grpSpPr>
            <a:xfrm>
              <a:off x="4725165" y="1393075"/>
              <a:ext cx="1145467" cy="406106"/>
              <a:chOff x="2202429" y="2130816"/>
              <a:chExt cx="2064494" cy="321746"/>
            </a:xfrm>
          </p:grpSpPr>
          <p:sp>
            <p:nvSpPr>
              <p:cNvPr id="480" name="Rectangle 58">
                <a:extLst>
                  <a:ext uri="{FF2B5EF4-FFF2-40B4-BE49-F238E27FC236}">
                    <a16:creationId xmlns:a16="http://schemas.microsoft.com/office/drawing/2014/main" id="{9666AA87-A69A-6589-5755-62C0B56A0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0283" y="2151799"/>
                <a:ext cx="1876298" cy="261611"/>
              </a:xfrm>
              <a:prstGeom prst="rect">
                <a:avLst/>
              </a:prstGeom>
              <a:solidFill>
                <a:srgbClr val="90ED8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B303FFEC-14AB-C998-D3B5-20B08EFECECA}"/>
                  </a:ext>
                </a:extLst>
              </p:cNvPr>
              <p:cNvSpPr txBox="1"/>
              <p:nvPr/>
            </p:nvSpPr>
            <p:spPr>
              <a:xfrm>
                <a:off x="2202429" y="2130816"/>
                <a:ext cx="2064494" cy="321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3" name="矩形: 圆角 482">
              <a:extLst>
                <a:ext uri="{FF2B5EF4-FFF2-40B4-BE49-F238E27FC236}">
                  <a16:creationId xmlns:a16="http://schemas.microsoft.com/office/drawing/2014/main" id="{8FA6903D-426F-0E72-398E-08987556E846}"/>
                </a:ext>
              </a:extLst>
            </p:cNvPr>
            <p:cNvSpPr/>
            <p:nvPr/>
          </p:nvSpPr>
          <p:spPr>
            <a:xfrm>
              <a:off x="6935392" y="1790110"/>
              <a:ext cx="1219200" cy="39534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Function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矩形: 圆角 483">
              <a:extLst>
                <a:ext uri="{FF2B5EF4-FFF2-40B4-BE49-F238E27FC236}">
                  <a16:creationId xmlns:a16="http://schemas.microsoft.com/office/drawing/2014/main" id="{73567378-CB01-A1C2-6594-1F664BA48A74}"/>
                </a:ext>
              </a:extLst>
            </p:cNvPr>
            <p:cNvSpPr/>
            <p:nvPr/>
          </p:nvSpPr>
          <p:spPr>
            <a:xfrm>
              <a:off x="5287147" y="2225798"/>
              <a:ext cx="1490156" cy="39534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Precondition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矩形: 圆角 484">
              <a:extLst>
                <a:ext uri="{FF2B5EF4-FFF2-40B4-BE49-F238E27FC236}">
                  <a16:creationId xmlns:a16="http://schemas.microsoft.com/office/drawing/2014/main" id="{A1DF375F-6261-6855-0007-73BA734D87F1}"/>
                </a:ext>
              </a:extLst>
            </p:cNvPr>
            <p:cNvSpPr/>
            <p:nvPr/>
          </p:nvSpPr>
          <p:spPr>
            <a:xfrm>
              <a:off x="6934021" y="2225798"/>
              <a:ext cx="1219200" cy="39534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Effects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A843B809-8759-D37F-F33F-E4D59AA363E7}"/>
                </a:ext>
              </a:extLst>
            </p:cNvPr>
            <p:cNvSpPr/>
            <p:nvPr/>
          </p:nvSpPr>
          <p:spPr>
            <a:xfrm>
              <a:off x="2720824" y="1732558"/>
              <a:ext cx="1951981" cy="988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88" name="组合 487">
              <a:extLst>
                <a:ext uri="{FF2B5EF4-FFF2-40B4-BE49-F238E27FC236}">
                  <a16:creationId xmlns:a16="http://schemas.microsoft.com/office/drawing/2014/main" id="{D3527882-7232-59F0-74E3-BAADB2916C7A}"/>
                </a:ext>
              </a:extLst>
            </p:cNvPr>
            <p:cNvGrpSpPr/>
            <p:nvPr/>
          </p:nvGrpSpPr>
          <p:grpSpPr>
            <a:xfrm>
              <a:off x="2585982" y="1403843"/>
              <a:ext cx="1274009" cy="406107"/>
              <a:chOff x="1769570" y="1337781"/>
              <a:chExt cx="1481282" cy="293358"/>
            </a:xfrm>
          </p:grpSpPr>
          <p:sp>
            <p:nvSpPr>
              <p:cNvPr id="490" name="Oval 44">
                <a:extLst>
                  <a:ext uri="{FF2B5EF4-FFF2-40B4-BE49-F238E27FC236}">
                    <a16:creationId xmlns:a16="http://schemas.microsoft.com/office/drawing/2014/main" id="{B04561BC-DE3D-2763-6274-3E350EF4B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570" y="1342963"/>
                <a:ext cx="1481282" cy="261611"/>
              </a:xfrm>
              <a:prstGeom prst="ellipse">
                <a:avLst/>
              </a:prstGeom>
              <a:solidFill>
                <a:srgbClr val="FFFF82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文本框 490">
                <a:extLst>
                  <a:ext uri="{FF2B5EF4-FFF2-40B4-BE49-F238E27FC236}">
                    <a16:creationId xmlns:a16="http://schemas.microsoft.com/office/drawing/2014/main" id="{2CA41A00-CA6E-CC60-39B0-FC164E903F31}"/>
                  </a:ext>
                </a:extLst>
              </p:cNvPr>
              <p:cNvSpPr txBox="1"/>
              <p:nvPr/>
            </p:nvSpPr>
            <p:spPr>
              <a:xfrm>
                <a:off x="1874602" y="1337781"/>
                <a:ext cx="1343439" cy="293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2" name="矩形: 圆角 491">
              <a:extLst>
                <a:ext uri="{FF2B5EF4-FFF2-40B4-BE49-F238E27FC236}">
                  <a16:creationId xmlns:a16="http://schemas.microsoft.com/office/drawing/2014/main" id="{D2AAF6EA-F123-8EA6-8CBE-6CBDEFED5802}"/>
                </a:ext>
              </a:extLst>
            </p:cNvPr>
            <p:cNvSpPr/>
            <p:nvPr/>
          </p:nvSpPr>
          <p:spPr>
            <a:xfrm>
              <a:off x="5282821" y="1790111"/>
              <a:ext cx="1488560" cy="39534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Arguments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矩形: 圆角 492">
              <a:extLst>
                <a:ext uri="{FF2B5EF4-FFF2-40B4-BE49-F238E27FC236}">
                  <a16:creationId xmlns:a16="http://schemas.microsoft.com/office/drawing/2014/main" id="{98B1FF1E-D1F9-D12F-12F4-BF2B4D1AC868}"/>
                </a:ext>
              </a:extLst>
            </p:cNvPr>
            <p:cNvSpPr/>
            <p:nvPr/>
          </p:nvSpPr>
          <p:spPr>
            <a:xfrm>
              <a:off x="3087214" y="2272178"/>
              <a:ext cx="1219200" cy="39534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Function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矩形: 圆角 494">
              <a:extLst>
                <a:ext uri="{FF2B5EF4-FFF2-40B4-BE49-F238E27FC236}">
                  <a16:creationId xmlns:a16="http://schemas.microsoft.com/office/drawing/2014/main" id="{377B73F0-304A-94BA-7B33-B38E092146C0}"/>
                </a:ext>
              </a:extLst>
            </p:cNvPr>
            <p:cNvSpPr/>
            <p:nvPr/>
          </p:nvSpPr>
          <p:spPr>
            <a:xfrm>
              <a:off x="2925808" y="1848020"/>
              <a:ext cx="1488560" cy="39534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ysClr val="windowText" lastClr="000000"/>
                  </a:solidFill>
                </a:rPr>
                <a:t>Arguments</a:t>
              </a:r>
              <a:endParaRPr lang="zh-CN" altLang="en-US" sz="105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19" name="组合 518">
            <a:extLst>
              <a:ext uri="{FF2B5EF4-FFF2-40B4-BE49-F238E27FC236}">
                <a16:creationId xmlns:a16="http://schemas.microsoft.com/office/drawing/2014/main" id="{BC742F68-A088-F64E-B23A-FF086B18E9D2}"/>
              </a:ext>
            </a:extLst>
          </p:cNvPr>
          <p:cNvGrpSpPr/>
          <p:nvPr/>
        </p:nvGrpSpPr>
        <p:grpSpPr>
          <a:xfrm>
            <a:off x="935217" y="1521952"/>
            <a:ext cx="1322208" cy="278738"/>
            <a:chOff x="1769570" y="1337781"/>
            <a:chExt cx="1481282" cy="266793"/>
          </a:xfrm>
        </p:grpSpPr>
        <p:sp>
          <p:nvSpPr>
            <p:cNvPr id="520" name="Oval 44">
              <a:extLst>
                <a:ext uri="{FF2B5EF4-FFF2-40B4-BE49-F238E27FC236}">
                  <a16:creationId xmlns:a16="http://schemas.microsoft.com/office/drawing/2014/main" id="{DDDF8937-F78F-ECEC-11F0-586764EEB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文本框 520">
              <a:extLst>
                <a:ext uri="{FF2B5EF4-FFF2-40B4-BE49-F238E27FC236}">
                  <a16:creationId xmlns:a16="http://schemas.microsoft.com/office/drawing/2014/main" id="{706D0EFC-2D26-F01A-2537-B67EAEF734CD}"/>
                </a:ext>
              </a:extLst>
            </p:cNvPr>
            <p:cNvSpPr txBox="1"/>
            <p:nvPr/>
          </p:nvSpPr>
          <p:spPr>
            <a:xfrm>
              <a:off x="1874602" y="1337781"/>
              <a:ext cx="1343439" cy="222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9" name="组合 528">
            <a:extLst>
              <a:ext uri="{FF2B5EF4-FFF2-40B4-BE49-F238E27FC236}">
                <a16:creationId xmlns:a16="http://schemas.microsoft.com/office/drawing/2014/main" id="{D35B85DA-7515-08F8-92BD-5F212A4F895A}"/>
              </a:ext>
            </a:extLst>
          </p:cNvPr>
          <p:cNvGrpSpPr/>
          <p:nvPr/>
        </p:nvGrpSpPr>
        <p:grpSpPr>
          <a:xfrm>
            <a:off x="2435035" y="1521002"/>
            <a:ext cx="1345605" cy="278738"/>
            <a:chOff x="1769570" y="1337781"/>
            <a:chExt cx="1481282" cy="266793"/>
          </a:xfrm>
        </p:grpSpPr>
        <p:sp>
          <p:nvSpPr>
            <p:cNvPr id="532" name="Oval 44">
              <a:extLst>
                <a:ext uri="{FF2B5EF4-FFF2-40B4-BE49-F238E27FC236}">
                  <a16:creationId xmlns:a16="http://schemas.microsoft.com/office/drawing/2014/main" id="{8CFAE802-CDC9-8C8B-D027-1A6B67F06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文本框 532">
              <a:extLst>
                <a:ext uri="{FF2B5EF4-FFF2-40B4-BE49-F238E27FC236}">
                  <a16:creationId xmlns:a16="http://schemas.microsoft.com/office/drawing/2014/main" id="{BB2B9B29-8AFC-C0E7-55D6-E4BE5F8F3494}"/>
                </a:ext>
              </a:extLst>
            </p:cNvPr>
            <p:cNvSpPr txBox="1"/>
            <p:nvPr/>
          </p:nvSpPr>
          <p:spPr>
            <a:xfrm>
              <a:off x="1874602" y="1337781"/>
              <a:ext cx="1343439" cy="222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6" name="组合 535">
            <a:extLst>
              <a:ext uri="{FF2B5EF4-FFF2-40B4-BE49-F238E27FC236}">
                <a16:creationId xmlns:a16="http://schemas.microsoft.com/office/drawing/2014/main" id="{1A53BEDA-C4B4-DB32-82AA-5DC90CC3FD59}"/>
              </a:ext>
            </a:extLst>
          </p:cNvPr>
          <p:cNvGrpSpPr/>
          <p:nvPr/>
        </p:nvGrpSpPr>
        <p:grpSpPr>
          <a:xfrm>
            <a:off x="4186077" y="1522941"/>
            <a:ext cx="1068683" cy="269197"/>
            <a:chOff x="2202429" y="2130816"/>
            <a:chExt cx="2064495" cy="282594"/>
          </a:xfrm>
        </p:grpSpPr>
        <p:sp>
          <p:nvSpPr>
            <p:cNvPr id="537" name="Rectangle 58">
              <a:extLst>
                <a:ext uri="{FF2B5EF4-FFF2-40B4-BE49-F238E27FC236}">
                  <a16:creationId xmlns:a16="http://schemas.microsoft.com/office/drawing/2014/main" id="{10720D6E-F935-4863-41AE-9FFDE0AAE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3" y="2151799"/>
              <a:ext cx="1876298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文本框 542">
              <a:extLst>
                <a:ext uri="{FF2B5EF4-FFF2-40B4-BE49-F238E27FC236}">
                  <a16:creationId xmlns:a16="http://schemas.microsoft.com/office/drawing/2014/main" id="{C3121C17-8CF3-DDC5-A77D-93330F0C2C26}"/>
                </a:ext>
              </a:extLst>
            </p:cNvPr>
            <p:cNvSpPr txBox="1"/>
            <p:nvPr/>
          </p:nvSpPr>
          <p:spPr>
            <a:xfrm>
              <a:off x="2202429" y="2130816"/>
              <a:ext cx="2064495" cy="24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6" name="文本框 615">
            <a:extLst>
              <a:ext uri="{FF2B5EF4-FFF2-40B4-BE49-F238E27FC236}">
                <a16:creationId xmlns:a16="http://schemas.microsoft.com/office/drawing/2014/main" id="{D28D343F-1B63-E32E-B0D1-1528237673F7}"/>
              </a:ext>
            </a:extLst>
          </p:cNvPr>
          <p:cNvSpPr txBox="1"/>
          <p:nvPr/>
        </p:nvSpPr>
        <p:spPr>
          <a:xfrm>
            <a:off x="6766749" y="506321"/>
            <a:ext cx="4755868" cy="408623"/>
          </a:xfrm>
          <a:prstGeom prst="roundRect">
            <a:avLst/>
          </a:prstGeom>
          <a:solidFill>
            <a:srgbClr val="4FB83E"/>
          </a:solidFill>
          <a:ln w="19050">
            <a:solidFill>
              <a:srgbClr val="4FB8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600" b="1">
                <a:latin typeface="Georgia" panose="02040502050405020303" pitchFamily="18" charset="0"/>
              </a:defRPr>
            </a:lvl1pPr>
          </a:lstStyle>
          <a:p>
            <a:pPr algn="ctr"/>
            <a:r>
              <a:rPr lang="en-US" altLang="zh-CN" sz="1800" b="1">
                <a:latin typeface="Georgia" panose="02040502050405020303" pitchFamily="18" charset="0"/>
              </a:rPr>
              <a:t>BT Execution</a:t>
            </a:r>
            <a:endParaRPr lang="zh-CN" altLang="en-US" sz="1800" b="1" dirty="0">
              <a:latin typeface="Georgia" panose="02040502050405020303" pitchFamily="18" charset="0"/>
            </a:endParaRPr>
          </a:p>
        </p:txBody>
      </p:sp>
      <p:grpSp>
        <p:nvGrpSpPr>
          <p:cNvPr id="621" name="组合 620">
            <a:extLst>
              <a:ext uri="{FF2B5EF4-FFF2-40B4-BE49-F238E27FC236}">
                <a16:creationId xmlns:a16="http://schemas.microsoft.com/office/drawing/2014/main" id="{848CC86D-2C46-7E5A-D0BB-C85522B397F3}"/>
              </a:ext>
            </a:extLst>
          </p:cNvPr>
          <p:cNvGrpSpPr/>
          <p:nvPr/>
        </p:nvGrpSpPr>
        <p:grpSpPr>
          <a:xfrm>
            <a:off x="6360932" y="1205221"/>
            <a:ext cx="269626" cy="276999"/>
            <a:chOff x="-1043410" y="2768279"/>
            <a:chExt cx="269626" cy="276999"/>
          </a:xfrm>
        </p:grpSpPr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E6FC76E8-4C5A-3F87-E066-5B4FF965BC21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23" name="文本框 622">
              <a:extLst>
                <a:ext uri="{FF2B5EF4-FFF2-40B4-BE49-F238E27FC236}">
                  <a16:creationId xmlns:a16="http://schemas.microsoft.com/office/drawing/2014/main" id="{8DA2DFF9-D60A-D3D9-E532-F3CEB1741B6E}"/>
                </a:ext>
              </a:extLst>
            </p:cNvPr>
            <p:cNvSpPr txBox="1"/>
            <p:nvPr/>
          </p:nvSpPr>
          <p:spPr>
            <a:xfrm>
              <a:off x="-1043410" y="276827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Consolas" panose="020B0609020204030204" pitchFamily="49" charset="0"/>
                </a:rPr>
                <a:t>4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624" name="图片 623">
            <a:extLst>
              <a:ext uri="{FF2B5EF4-FFF2-40B4-BE49-F238E27FC236}">
                <a16:creationId xmlns:a16="http://schemas.microsoft.com/office/drawing/2014/main" id="{069F5C9A-9F59-F263-6CB0-AFC61914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8" t="20395" b="16720"/>
          <a:stretch/>
        </p:blipFill>
        <p:spPr>
          <a:xfrm>
            <a:off x="7968177" y="3687047"/>
            <a:ext cx="1735761" cy="863411"/>
          </a:xfrm>
          <a:prstGeom prst="rect">
            <a:avLst/>
          </a:prstGeom>
        </p:spPr>
      </p:pic>
      <p:pic>
        <p:nvPicPr>
          <p:cNvPr id="625" name="图片 624">
            <a:extLst>
              <a:ext uri="{FF2B5EF4-FFF2-40B4-BE49-F238E27FC236}">
                <a16:creationId xmlns:a16="http://schemas.microsoft.com/office/drawing/2014/main" id="{73A046FA-9634-679D-17FB-F70B8A372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30" y="2229606"/>
            <a:ext cx="1037075" cy="1037075"/>
          </a:xfrm>
          <a:prstGeom prst="rect">
            <a:avLst/>
          </a:prstGeom>
        </p:spPr>
      </p:pic>
      <p:sp>
        <p:nvSpPr>
          <p:cNvPr id="626" name="文本框 625">
            <a:extLst>
              <a:ext uri="{FF2B5EF4-FFF2-40B4-BE49-F238E27FC236}">
                <a16:creationId xmlns:a16="http://schemas.microsoft.com/office/drawing/2014/main" id="{B9E89F8F-42E9-86CA-635A-6CD417B02D5F}"/>
              </a:ext>
            </a:extLst>
          </p:cNvPr>
          <p:cNvSpPr txBox="1"/>
          <p:nvPr/>
        </p:nvSpPr>
        <p:spPr>
          <a:xfrm>
            <a:off x="6592459" y="1218961"/>
            <a:ext cx="1858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VLMs visual prompt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6C0882E7-72BF-AC26-FAFE-22B771896A26}"/>
              </a:ext>
            </a:extLst>
          </p:cNvPr>
          <p:cNvGrpSpPr/>
          <p:nvPr/>
        </p:nvGrpSpPr>
        <p:grpSpPr>
          <a:xfrm>
            <a:off x="6326029" y="2105934"/>
            <a:ext cx="2182553" cy="290739"/>
            <a:chOff x="6326029" y="2086884"/>
            <a:chExt cx="2182553" cy="290739"/>
          </a:xfrm>
        </p:grpSpPr>
        <p:grpSp>
          <p:nvGrpSpPr>
            <p:cNvPr id="627" name="组合 626">
              <a:extLst>
                <a:ext uri="{FF2B5EF4-FFF2-40B4-BE49-F238E27FC236}">
                  <a16:creationId xmlns:a16="http://schemas.microsoft.com/office/drawing/2014/main" id="{AABB50D2-289A-08CF-6A48-11D0AE8DB602}"/>
                </a:ext>
              </a:extLst>
            </p:cNvPr>
            <p:cNvGrpSpPr/>
            <p:nvPr/>
          </p:nvGrpSpPr>
          <p:grpSpPr>
            <a:xfrm>
              <a:off x="6326029" y="2086884"/>
              <a:ext cx="269626" cy="276999"/>
              <a:chOff x="-1043410" y="2768279"/>
              <a:chExt cx="269626" cy="276999"/>
            </a:xfrm>
          </p:grpSpPr>
          <p:sp>
            <p:nvSpPr>
              <p:cNvPr id="628" name="椭圆 627">
                <a:extLst>
                  <a:ext uri="{FF2B5EF4-FFF2-40B4-BE49-F238E27FC236}">
                    <a16:creationId xmlns:a16="http://schemas.microsoft.com/office/drawing/2014/main" id="{5A9D9CD5-754A-C998-89E4-21C7BD104657}"/>
                  </a:ext>
                </a:extLst>
              </p:cNvPr>
              <p:cNvSpPr/>
              <p:nvPr/>
            </p:nvSpPr>
            <p:spPr>
              <a:xfrm>
                <a:off x="-1019181" y="2808856"/>
                <a:ext cx="216000" cy="2012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29" name="文本框 628">
                <a:extLst>
                  <a:ext uri="{FF2B5EF4-FFF2-40B4-BE49-F238E27FC236}">
                    <a16:creationId xmlns:a16="http://schemas.microsoft.com/office/drawing/2014/main" id="{F78C907D-429B-4795-E1E4-EDB28B64F6E6}"/>
                  </a:ext>
                </a:extLst>
              </p:cNvPr>
              <p:cNvSpPr txBox="1"/>
              <p:nvPr/>
            </p:nvSpPr>
            <p:spPr>
              <a:xfrm>
                <a:off x="-1043410" y="2768279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5</a:t>
                </a:r>
                <a:endParaRPr lang="zh-CN" altLang="en-US" sz="12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30" name="文本框 629">
              <a:extLst>
                <a:ext uri="{FF2B5EF4-FFF2-40B4-BE49-F238E27FC236}">
                  <a16:creationId xmlns:a16="http://schemas.microsoft.com/office/drawing/2014/main" id="{466C81D1-7A0A-E9D5-1A5D-A4F3A7944AEC}"/>
                </a:ext>
              </a:extLst>
            </p:cNvPr>
            <p:cNvSpPr txBox="1"/>
            <p:nvPr/>
          </p:nvSpPr>
          <p:spPr>
            <a:xfrm>
              <a:off x="6557556" y="2100624"/>
              <a:ext cx="19510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kern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rPr>
                <a:t>Poses and constrains</a:t>
              </a:r>
              <a:endPara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A70CE204-8CBB-2670-298D-D9559A27DB9C}"/>
              </a:ext>
            </a:extLst>
          </p:cNvPr>
          <p:cNvGrpSpPr/>
          <p:nvPr/>
        </p:nvGrpSpPr>
        <p:grpSpPr>
          <a:xfrm>
            <a:off x="6356043" y="3516919"/>
            <a:ext cx="1744647" cy="290739"/>
            <a:chOff x="6360932" y="3326385"/>
            <a:chExt cx="1744647" cy="290739"/>
          </a:xfrm>
        </p:grpSpPr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D666878C-85DC-506E-D6B1-142E7E95FF80}"/>
                </a:ext>
              </a:extLst>
            </p:cNvPr>
            <p:cNvGrpSpPr/>
            <p:nvPr/>
          </p:nvGrpSpPr>
          <p:grpSpPr>
            <a:xfrm>
              <a:off x="6360932" y="3326385"/>
              <a:ext cx="269626" cy="276999"/>
              <a:chOff x="-1043410" y="2768279"/>
              <a:chExt cx="269626" cy="276999"/>
            </a:xfrm>
          </p:grpSpPr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3A432B61-1DA4-70C2-FEC2-8887D745094D}"/>
                  </a:ext>
                </a:extLst>
              </p:cNvPr>
              <p:cNvSpPr/>
              <p:nvPr/>
            </p:nvSpPr>
            <p:spPr>
              <a:xfrm>
                <a:off x="-1019181" y="2808856"/>
                <a:ext cx="216000" cy="2012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EBC5F787-B078-EE23-EDF9-8AE122C0F8E4}"/>
                  </a:ext>
                </a:extLst>
              </p:cNvPr>
              <p:cNvSpPr txBox="1"/>
              <p:nvPr/>
            </p:nvSpPr>
            <p:spPr>
              <a:xfrm>
                <a:off x="-1043410" y="2768279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6</a:t>
                </a:r>
                <a:endParaRPr lang="zh-CN" altLang="en-US" sz="12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B8D3A3AB-A068-050F-28F7-ADE3E8CE5132}"/>
                </a:ext>
              </a:extLst>
            </p:cNvPr>
            <p:cNvSpPr txBox="1"/>
            <p:nvPr/>
          </p:nvSpPr>
          <p:spPr>
            <a:xfrm>
              <a:off x="6592459" y="3340125"/>
              <a:ext cx="15131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kern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rPr>
                <a:t>Motion planning</a:t>
              </a:r>
              <a:endPara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F6A09F3F-E71A-6005-9194-395804296027}"/>
              </a:ext>
            </a:extLst>
          </p:cNvPr>
          <p:cNvCxnSpPr/>
          <p:nvPr/>
        </p:nvCxnSpPr>
        <p:spPr>
          <a:xfrm>
            <a:off x="2528888" y="1867718"/>
            <a:ext cx="0" cy="360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B0611759-2DB3-8292-1DE8-E641D47A061C}"/>
              </a:ext>
            </a:extLst>
          </p:cNvPr>
          <p:cNvGrpSpPr/>
          <p:nvPr/>
        </p:nvGrpSpPr>
        <p:grpSpPr>
          <a:xfrm>
            <a:off x="670169" y="3680702"/>
            <a:ext cx="269626" cy="276999"/>
            <a:chOff x="-1043410" y="2768279"/>
            <a:chExt cx="269626" cy="276999"/>
          </a:xfrm>
        </p:grpSpPr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030C09A6-EE0F-82FC-5DCF-CBE7C16D2CD5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0CE9405C-045A-ABB2-F94E-9E73E4460A5E}"/>
                </a:ext>
              </a:extLst>
            </p:cNvPr>
            <p:cNvSpPr txBox="1"/>
            <p:nvPr/>
          </p:nvSpPr>
          <p:spPr>
            <a:xfrm>
              <a:off x="-1043410" y="276827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6" name="文本框 215">
            <a:extLst>
              <a:ext uri="{FF2B5EF4-FFF2-40B4-BE49-F238E27FC236}">
                <a16:creationId xmlns:a16="http://schemas.microsoft.com/office/drawing/2014/main" id="{A70E81A3-6E07-12BD-7587-3609AAB52243}"/>
              </a:ext>
            </a:extLst>
          </p:cNvPr>
          <p:cNvSpPr txBox="1"/>
          <p:nvPr/>
        </p:nvSpPr>
        <p:spPr>
          <a:xfrm>
            <a:off x="935217" y="3673436"/>
            <a:ext cx="22082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BT planning for task set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223" name="直接箭头连接符 222">
            <a:extLst>
              <a:ext uri="{FF2B5EF4-FFF2-40B4-BE49-F238E27FC236}">
                <a16:creationId xmlns:a16="http://schemas.microsoft.com/office/drawing/2014/main" id="{492DB750-C6DA-2927-734B-AE31BEC8D089}"/>
              </a:ext>
            </a:extLst>
          </p:cNvPr>
          <p:cNvCxnSpPr>
            <a:cxnSpLocks/>
          </p:cNvCxnSpPr>
          <p:nvPr/>
        </p:nvCxnSpPr>
        <p:spPr>
          <a:xfrm flipV="1">
            <a:off x="9801225" y="3223173"/>
            <a:ext cx="0" cy="408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09C6BFEA-97FC-4629-4BF8-736E29070DB1}"/>
              </a:ext>
            </a:extLst>
          </p:cNvPr>
          <p:cNvGrpSpPr/>
          <p:nvPr/>
        </p:nvGrpSpPr>
        <p:grpSpPr>
          <a:xfrm>
            <a:off x="9878525" y="3331836"/>
            <a:ext cx="1309563" cy="282268"/>
            <a:chOff x="3468200" y="2413687"/>
            <a:chExt cx="1309563" cy="282268"/>
          </a:xfrm>
        </p:grpSpPr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1C3FB55E-6757-406F-C7FD-F5D4601A1AF5}"/>
                </a:ext>
              </a:extLst>
            </p:cNvPr>
            <p:cNvGrpSpPr/>
            <p:nvPr/>
          </p:nvGrpSpPr>
          <p:grpSpPr>
            <a:xfrm>
              <a:off x="3468200" y="2413687"/>
              <a:ext cx="269626" cy="276999"/>
              <a:chOff x="777758" y="3537911"/>
              <a:chExt cx="269625" cy="276999"/>
            </a:xfrm>
          </p:grpSpPr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A2AA7B3D-58CB-4592-BE9B-642EEA60592C}"/>
                  </a:ext>
                </a:extLst>
              </p:cNvPr>
              <p:cNvSpPr/>
              <p:nvPr/>
            </p:nvSpPr>
            <p:spPr>
              <a:xfrm>
                <a:off x="808337" y="3578489"/>
                <a:ext cx="216000" cy="2012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DB0A6576-458B-04AD-1A22-006A20FD1AFF}"/>
                  </a:ext>
                </a:extLst>
              </p:cNvPr>
              <p:cNvSpPr txBox="1"/>
              <p:nvPr/>
            </p:nvSpPr>
            <p:spPr>
              <a:xfrm>
                <a:off x="777758" y="3537911"/>
                <a:ext cx="2696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7</a:t>
                </a:r>
                <a:endParaRPr lang="zh-CN" altLang="en-US" sz="12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A2F35FA7-3A7C-974C-ED36-3786138AE96C}"/>
                </a:ext>
              </a:extLst>
            </p:cNvPr>
            <p:cNvSpPr txBox="1"/>
            <p:nvPr/>
          </p:nvSpPr>
          <p:spPr>
            <a:xfrm>
              <a:off x="3657507" y="2418956"/>
              <a:ext cx="11202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kern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rPr>
                <a:t>Pose error</a:t>
              </a:r>
              <a:endPara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AA3E1487-FE7C-6509-A155-ACDA329151F9}"/>
              </a:ext>
            </a:extLst>
          </p:cNvPr>
          <p:cNvCxnSpPr>
            <a:cxnSpLocks/>
          </p:cNvCxnSpPr>
          <p:nvPr/>
        </p:nvCxnSpPr>
        <p:spPr>
          <a:xfrm flipV="1">
            <a:off x="9711426" y="1843483"/>
            <a:ext cx="0" cy="408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C310D7D7-09A9-45D3-7762-D06270F8D29F}"/>
              </a:ext>
            </a:extLst>
          </p:cNvPr>
          <p:cNvGrpSpPr/>
          <p:nvPr/>
        </p:nvGrpSpPr>
        <p:grpSpPr>
          <a:xfrm>
            <a:off x="9796939" y="1878248"/>
            <a:ext cx="1309563" cy="282268"/>
            <a:chOff x="3468200" y="2413687"/>
            <a:chExt cx="1309563" cy="282268"/>
          </a:xfrm>
        </p:grpSpPr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9D4BD7AC-77A0-CDEF-5239-7D4F5F0A1793}"/>
                </a:ext>
              </a:extLst>
            </p:cNvPr>
            <p:cNvGrpSpPr/>
            <p:nvPr/>
          </p:nvGrpSpPr>
          <p:grpSpPr>
            <a:xfrm>
              <a:off x="3468200" y="2413687"/>
              <a:ext cx="269626" cy="276999"/>
              <a:chOff x="777758" y="3537911"/>
              <a:chExt cx="269625" cy="276999"/>
            </a:xfrm>
          </p:grpSpPr>
          <p:sp>
            <p:nvSpPr>
              <p:cNvPr id="242" name="椭圆 241">
                <a:extLst>
                  <a:ext uri="{FF2B5EF4-FFF2-40B4-BE49-F238E27FC236}">
                    <a16:creationId xmlns:a16="http://schemas.microsoft.com/office/drawing/2014/main" id="{21523952-DD3B-EDA0-CCB0-2A2EE373C793}"/>
                  </a:ext>
                </a:extLst>
              </p:cNvPr>
              <p:cNvSpPr/>
              <p:nvPr/>
            </p:nvSpPr>
            <p:spPr>
              <a:xfrm>
                <a:off x="808337" y="3578489"/>
                <a:ext cx="216000" cy="2012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C69C6AD6-C6A7-F194-A495-5331ACE61E2D}"/>
                  </a:ext>
                </a:extLst>
              </p:cNvPr>
              <p:cNvSpPr txBox="1"/>
              <p:nvPr/>
            </p:nvSpPr>
            <p:spPr>
              <a:xfrm>
                <a:off x="777758" y="3537911"/>
                <a:ext cx="2696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8</a:t>
                </a:r>
                <a:endParaRPr lang="zh-CN" altLang="en-US" sz="12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36C9A506-9E81-ACF7-0C32-B5D87E98C9D0}"/>
                </a:ext>
              </a:extLst>
            </p:cNvPr>
            <p:cNvSpPr txBox="1"/>
            <p:nvPr/>
          </p:nvSpPr>
          <p:spPr>
            <a:xfrm>
              <a:off x="3657507" y="2418956"/>
              <a:ext cx="11202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kern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rPr>
                <a:t>Node error</a:t>
              </a:r>
              <a:endPara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58" name="组合 657">
            <a:extLst>
              <a:ext uri="{FF2B5EF4-FFF2-40B4-BE49-F238E27FC236}">
                <a16:creationId xmlns:a16="http://schemas.microsoft.com/office/drawing/2014/main" id="{B89C2ECC-4A7E-204B-0747-1C2BC312C628}"/>
              </a:ext>
            </a:extLst>
          </p:cNvPr>
          <p:cNvGrpSpPr/>
          <p:nvPr/>
        </p:nvGrpSpPr>
        <p:grpSpPr>
          <a:xfrm>
            <a:off x="3874704" y="3269203"/>
            <a:ext cx="1810193" cy="408623"/>
            <a:chOff x="3543300" y="1971649"/>
            <a:chExt cx="1810193" cy="408623"/>
          </a:xfrm>
        </p:grpSpPr>
        <p:cxnSp>
          <p:nvCxnSpPr>
            <p:cNvPr id="650" name="直接箭头连接符 649">
              <a:extLst>
                <a:ext uri="{FF2B5EF4-FFF2-40B4-BE49-F238E27FC236}">
                  <a16:creationId xmlns:a16="http://schemas.microsoft.com/office/drawing/2014/main" id="{2098C861-3B73-16E3-D287-8B013B17F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300" y="1971649"/>
              <a:ext cx="0" cy="408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EBB9B0CC-7F2E-9B89-48B8-F9AA10073FE6}"/>
                </a:ext>
              </a:extLst>
            </p:cNvPr>
            <p:cNvGrpSpPr/>
            <p:nvPr/>
          </p:nvGrpSpPr>
          <p:grpSpPr>
            <a:xfrm>
              <a:off x="3620600" y="2080312"/>
              <a:ext cx="1732893" cy="282268"/>
              <a:chOff x="3468200" y="2413687"/>
              <a:chExt cx="1732893" cy="282268"/>
            </a:xfrm>
          </p:grpSpPr>
          <p:grpSp>
            <p:nvGrpSpPr>
              <p:cNvPr id="652" name="组合 651">
                <a:extLst>
                  <a:ext uri="{FF2B5EF4-FFF2-40B4-BE49-F238E27FC236}">
                    <a16:creationId xmlns:a16="http://schemas.microsoft.com/office/drawing/2014/main" id="{A130678F-DBF9-42B9-EF94-A2CE68142399}"/>
                  </a:ext>
                </a:extLst>
              </p:cNvPr>
              <p:cNvGrpSpPr/>
              <p:nvPr/>
            </p:nvGrpSpPr>
            <p:grpSpPr>
              <a:xfrm>
                <a:off x="3468200" y="2413687"/>
                <a:ext cx="269626" cy="276999"/>
                <a:chOff x="777758" y="3537911"/>
                <a:chExt cx="269625" cy="276999"/>
              </a:xfrm>
            </p:grpSpPr>
            <p:sp>
              <p:nvSpPr>
                <p:cNvPr id="655" name="椭圆 654">
                  <a:extLst>
                    <a:ext uri="{FF2B5EF4-FFF2-40B4-BE49-F238E27FC236}">
                      <a16:creationId xmlns:a16="http://schemas.microsoft.com/office/drawing/2014/main" id="{AED3EC70-9F1D-CBEF-1654-EBC3920BD6A4}"/>
                    </a:ext>
                  </a:extLst>
                </p:cNvPr>
                <p:cNvSpPr/>
                <p:nvPr/>
              </p:nvSpPr>
              <p:spPr>
                <a:xfrm>
                  <a:off x="808337" y="3578489"/>
                  <a:ext cx="216000" cy="2012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57" name="文本框 656">
                  <a:extLst>
                    <a:ext uri="{FF2B5EF4-FFF2-40B4-BE49-F238E27FC236}">
                      <a16:creationId xmlns:a16="http://schemas.microsoft.com/office/drawing/2014/main" id="{86EB35CA-52F3-536C-B646-17A8F0C362C4}"/>
                    </a:ext>
                  </a:extLst>
                </p:cNvPr>
                <p:cNvSpPr txBox="1"/>
                <p:nvPr/>
              </p:nvSpPr>
              <p:spPr>
                <a:xfrm>
                  <a:off x="777758" y="3537911"/>
                  <a:ext cx="26962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9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654" name="文本框 653">
                <a:extLst>
                  <a:ext uri="{FF2B5EF4-FFF2-40B4-BE49-F238E27FC236}">
                    <a16:creationId xmlns:a16="http://schemas.microsoft.com/office/drawing/2014/main" id="{B23627D0-B880-CC14-8468-B54A75F3A124}"/>
                  </a:ext>
                </a:extLst>
              </p:cNvPr>
              <p:cNvSpPr txBox="1"/>
              <p:nvPr/>
            </p:nvSpPr>
            <p:spPr>
              <a:xfrm>
                <a:off x="3657507" y="2418956"/>
                <a:ext cx="15435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Modeling Error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9" name="组合 658">
            <a:extLst>
              <a:ext uri="{FF2B5EF4-FFF2-40B4-BE49-F238E27FC236}">
                <a16:creationId xmlns:a16="http://schemas.microsoft.com/office/drawing/2014/main" id="{654AF379-7F3A-6C85-5090-D010765D42FC}"/>
              </a:ext>
            </a:extLst>
          </p:cNvPr>
          <p:cNvGrpSpPr/>
          <p:nvPr/>
        </p:nvGrpSpPr>
        <p:grpSpPr>
          <a:xfrm>
            <a:off x="3890372" y="1872505"/>
            <a:ext cx="1810193" cy="408623"/>
            <a:chOff x="3543300" y="1971649"/>
            <a:chExt cx="1810193" cy="408623"/>
          </a:xfrm>
        </p:grpSpPr>
        <p:cxnSp>
          <p:nvCxnSpPr>
            <p:cNvPr id="661" name="直接箭头连接符 660">
              <a:extLst>
                <a:ext uri="{FF2B5EF4-FFF2-40B4-BE49-F238E27FC236}">
                  <a16:creationId xmlns:a16="http://schemas.microsoft.com/office/drawing/2014/main" id="{8ED39C47-B2D8-0F24-5809-293B5D129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300" y="1971649"/>
              <a:ext cx="0" cy="408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2" name="组合 661">
              <a:extLst>
                <a:ext uri="{FF2B5EF4-FFF2-40B4-BE49-F238E27FC236}">
                  <a16:creationId xmlns:a16="http://schemas.microsoft.com/office/drawing/2014/main" id="{BB7A3678-A90A-7B14-A66D-C23DC20645E1}"/>
                </a:ext>
              </a:extLst>
            </p:cNvPr>
            <p:cNvGrpSpPr/>
            <p:nvPr/>
          </p:nvGrpSpPr>
          <p:grpSpPr>
            <a:xfrm>
              <a:off x="3587258" y="2080312"/>
              <a:ext cx="1766235" cy="282268"/>
              <a:chOff x="3434858" y="2413687"/>
              <a:chExt cx="1766235" cy="282268"/>
            </a:xfrm>
          </p:grpSpPr>
          <p:grpSp>
            <p:nvGrpSpPr>
              <p:cNvPr id="663" name="组合 662">
                <a:extLst>
                  <a:ext uri="{FF2B5EF4-FFF2-40B4-BE49-F238E27FC236}">
                    <a16:creationId xmlns:a16="http://schemas.microsoft.com/office/drawing/2014/main" id="{CA136595-5F7E-4444-36AE-06DCDA2A2752}"/>
                  </a:ext>
                </a:extLst>
              </p:cNvPr>
              <p:cNvGrpSpPr/>
              <p:nvPr/>
            </p:nvGrpSpPr>
            <p:grpSpPr>
              <a:xfrm>
                <a:off x="3434858" y="2413687"/>
                <a:ext cx="354584" cy="276999"/>
                <a:chOff x="744417" y="3537911"/>
                <a:chExt cx="354583" cy="276999"/>
              </a:xfrm>
            </p:grpSpPr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723DF8D2-9901-4A10-7446-E4E0F399A210}"/>
                    </a:ext>
                  </a:extLst>
                </p:cNvPr>
                <p:cNvSpPr/>
                <p:nvPr/>
              </p:nvSpPr>
              <p:spPr>
                <a:xfrm>
                  <a:off x="808337" y="3578489"/>
                  <a:ext cx="216000" cy="2012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66" name="文本框 665">
                  <a:extLst>
                    <a:ext uri="{FF2B5EF4-FFF2-40B4-BE49-F238E27FC236}">
                      <a16:creationId xmlns:a16="http://schemas.microsoft.com/office/drawing/2014/main" id="{E271CEF1-A3EE-6E38-07F7-0FF4D9829F6C}"/>
                    </a:ext>
                  </a:extLst>
                </p:cNvPr>
                <p:cNvSpPr txBox="1"/>
                <p:nvPr/>
              </p:nvSpPr>
              <p:spPr>
                <a:xfrm>
                  <a:off x="744417" y="3537911"/>
                  <a:ext cx="3545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zh-CN" alt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664" name="文本框 663">
                <a:extLst>
                  <a:ext uri="{FF2B5EF4-FFF2-40B4-BE49-F238E27FC236}">
                    <a16:creationId xmlns:a16="http://schemas.microsoft.com/office/drawing/2014/main" id="{9D6FECAF-23D8-28EE-D852-D570325ABCC9}"/>
                  </a:ext>
                </a:extLst>
              </p:cNvPr>
              <p:cNvSpPr txBox="1"/>
              <p:nvPr/>
            </p:nvSpPr>
            <p:spPr>
              <a:xfrm>
                <a:off x="3657507" y="2418956"/>
                <a:ext cx="15435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kern="0">
                    <a:latin typeface="Consolas" panose="020B0609020204030204" pitchFamily="49" charset="0"/>
                    <a:ea typeface="楷体" panose="02010609060101010101" pitchFamily="49" charset="-122"/>
                    <a:cs typeface="Arial" panose="020B0604020202020204" pitchFamily="34" charset="0"/>
                  </a:rPr>
                  <a:t>Sketch Error</a:t>
                </a:r>
                <a:endPara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667" name="直接箭头连接符 666">
            <a:extLst>
              <a:ext uri="{FF2B5EF4-FFF2-40B4-BE49-F238E27FC236}">
                <a16:creationId xmlns:a16="http://schemas.microsoft.com/office/drawing/2014/main" id="{14330587-5619-C289-F0C3-3697662A217A}"/>
              </a:ext>
            </a:extLst>
          </p:cNvPr>
          <p:cNvCxnSpPr/>
          <p:nvPr/>
        </p:nvCxnSpPr>
        <p:spPr>
          <a:xfrm>
            <a:off x="2517310" y="3313282"/>
            <a:ext cx="0" cy="360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接箭头连接符 667">
            <a:extLst>
              <a:ext uri="{FF2B5EF4-FFF2-40B4-BE49-F238E27FC236}">
                <a16:creationId xmlns:a16="http://schemas.microsoft.com/office/drawing/2014/main" id="{C00A7C8B-57BB-FDE2-7751-6CD41D65ED83}"/>
              </a:ext>
            </a:extLst>
          </p:cNvPr>
          <p:cNvCxnSpPr/>
          <p:nvPr/>
        </p:nvCxnSpPr>
        <p:spPr>
          <a:xfrm>
            <a:off x="8290334" y="1824350"/>
            <a:ext cx="0" cy="360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接箭头连接符 668">
            <a:extLst>
              <a:ext uri="{FF2B5EF4-FFF2-40B4-BE49-F238E27FC236}">
                <a16:creationId xmlns:a16="http://schemas.microsoft.com/office/drawing/2014/main" id="{2131B453-A0FE-8871-4420-2D3682F51079}"/>
              </a:ext>
            </a:extLst>
          </p:cNvPr>
          <p:cNvCxnSpPr/>
          <p:nvPr/>
        </p:nvCxnSpPr>
        <p:spPr>
          <a:xfrm>
            <a:off x="8290334" y="3201493"/>
            <a:ext cx="0" cy="360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68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矩形: 圆角 482">
            <a:extLst>
              <a:ext uri="{FF2B5EF4-FFF2-40B4-BE49-F238E27FC236}">
                <a16:creationId xmlns:a16="http://schemas.microsoft.com/office/drawing/2014/main" id="{18B968CB-B735-C786-7112-967074E4F22E}"/>
              </a:ext>
            </a:extLst>
          </p:cNvPr>
          <p:cNvSpPr/>
          <p:nvPr/>
        </p:nvSpPr>
        <p:spPr>
          <a:xfrm>
            <a:off x="4805054" y="1976218"/>
            <a:ext cx="1017602" cy="734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80" name="矩形 479">
            <a:extLst>
              <a:ext uri="{FF2B5EF4-FFF2-40B4-BE49-F238E27FC236}">
                <a16:creationId xmlns:a16="http://schemas.microsoft.com/office/drawing/2014/main" id="{957D1B57-1229-1D49-1456-EF586C88ABAD}"/>
              </a:ext>
            </a:extLst>
          </p:cNvPr>
          <p:cNvSpPr/>
          <p:nvPr/>
        </p:nvSpPr>
        <p:spPr>
          <a:xfrm>
            <a:off x="813500" y="2184668"/>
            <a:ext cx="2606925" cy="736177"/>
          </a:xfrm>
          <a:prstGeom prst="rect">
            <a:avLst/>
          </a:prstGeom>
          <a:solidFill>
            <a:srgbClr val="F3F6FB"/>
          </a:solidFill>
          <a:ln w="19050">
            <a:solidFill>
              <a:srgbClr val="40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4655893F-382A-AC9C-940C-536D9AFC5994}"/>
              </a:ext>
            </a:extLst>
          </p:cNvPr>
          <p:cNvSpPr/>
          <p:nvPr/>
        </p:nvSpPr>
        <p:spPr>
          <a:xfrm>
            <a:off x="8044217" y="1751144"/>
            <a:ext cx="3532574" cy="124344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9E44600-8DD7-9312-2C65-4A132A89AA3C}"/>
              </a:ext>
            </a:extLst>
          </p:cNvPr>
          <p:cNvSpPr/>
          <p:nvPr/>
        </p:nvSpPr>
        <p:spPr>
          <a:xfrm>
            <a:off x="5890404" y="1979767"/>
            <a:ext cx="1936794" cy="7321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73" name="矩形: 圆角 472">
            <a:extLst>
              <a:ext uri="{FF2B5EF4-FFF2-40B4-BE49-F238E27FC236}">
                <a16:creationId xmlns:a16="http://schemas.microsoft.com/office/drawing/2014/main" id="{BA9048BD-EED7-EB3D-AC7F-B1441E78869E}"/>
              </a:ext>
            </a:extLst>
          </p:cNvPr>
          <p:cNvSpPr/>
          <p:nvPr/>
        </p:nvSpPr>
        <p:spPr>
          <a:xfrm>
            <a:off x="8128333" y="2103972"/>
            <a:ext cx="3389711" cy="6669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F0A82A7-2E28-C1A7-75A6-D0911AF82DA4}"/>
              </a:ext>
            </a:extLst>
          </p:cNvPr>
          <p:cNvSpPr/>
          <p:nvPr/>
        </p:nvSpPr>
        <p:spPr>
          <a:xfrm>
            <a:off x="863565" y="1351319"/>
            <a:ext cx="5884122" cy="222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C188DE6B-A908-0C05-7C0A-E68B8E66ADBD}"/>
              </a:ext>
            </a:extLst>
          </p:cNvPr>
          <p:cNvSpPr/>
          <p:nvPr/>
        </p:nvSpPr>
        <p:spPr>
          <a:xfrm>
            <a:off x="5317880" y="3109931"/>
            <a:ext cx="1691549" cy="344547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3EF960C-DC17-E879-8306-60B4C9CAE591}"/>
              </a:ext>
            </a:extLst>
          </p:cNvPr>
          <p:cNvSpPr/>
          <p:nvPr/>
        </p:nvSpPr>
        <p:spPr>
          <a:xfrm>
            <a:off x="702688" y="1765186"/>
            <a:ext cx="7165032" cy="1228159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701" name="矩形: 圆角 700">
            <a:extLst>
              <a:ext uri="{FF2B5EF4-FFF2-40B4-BE49-F238E27FC236}">
                <a16:creationId xmlns:a16="http://schemas.microsoft.com/office/drawing/2014/main" id="{5F1DD5CE-C73C-0462-3F2E-7D7DD8126F34}"/>
              </a:ext>
            </a:extLst>
          </p:cNvPr>
          <p:cNvSpPr/>
          <p:nvPr/>
        </p:nvSpPr>
        <p:spPr>
          <a:xfrm>
            <a:off x="678396" y="3628105"/>
            <a:ext cx="4465711" cy="3037110"/>
          </a:xfrm>
          <a:prstGeom prst="roundRect">
            <a:avLst>
              <a:gd name="adj" fmla="val 7818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3" name="矩形: 圆角 732">
            <a:extLst>
              <a:ext uri="{FF2B5EF4-FFF2-40B4-BE49-F238E27FC236}">
                <a16:creationId xmlns:a16="http://schemas.microsoft.com/office/drawing/2014/main" id="{4FBBA2CE-0F87-6275-2964-822FFD8584FF}"/>
              </a:ext>
            </a:extLst>
          </p:cNvPr>
          <p:cNvSpPr/>
          <p:nvPr/>
        </p:nvSpPr>
        <p:spPr>
          <a:xfrm>
            <a:off x="5342294" y="3638597"/>
            <a:ext cx="3803563" cy="1456716"/>
          </a:xfrm>
          <a:prstGeom prst="roundRect">
            <a:avLst>
              <a:gd name="adj" fmla="val 7818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7" name="矩形: 圆角 736">
            <a:extLst>
              <a:ext uri="{FF2B5EF4-FFF2-40B4-BE49-F238E27FC236}">
                <a16:creationId xmlns:a16="http://schemas.microsoft.com/office/drawing/2014/main" id="{A6FC4DB3-408F-FA3E-6C08-85217998F45B}"/>
              </a:ext>
            </a:extLst>
          </p:cNvPr>
          <p:cNvSpPr/>
          <p:nvPr/>
        </p:nvSpPr>
        <p:spPr>
          <a:xfrm>
            <a:off x="9362227" y="3620967"/>
            <a:ext cx="2249075" cy="3039629"/>
          </a:xfrm>
          <a:prstGeom prst="roundRect">
            <a:avLst>
              <a:gd name="adj" fmla="val 379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6" name="矩形: 圆角 735">
            <a:extLst>
              <a:ext uri="{FF2B5EF4-FFF2-40B4-BE49-F238E27FC236}">
                <a16:creationId xmlns:a16="http://schemas.microsoft.com/office/drawing/2014/main" id="{64DD87DC-7E70-8B24-B366-ECF6992036EC}"/>
              </a:ext>
            </a:extLst>
          </p:cNvPr>
          <p:cNvSpPr/>
          <p:nvPr/>
        </p:nvSpPr>
        <p:spPr>
          <a:xfrm>
            <a:off x="5332840" y="5150828"/>
            <a:ext cx="3810913" cy="1509769"/>
          </a:xfrm>
          <a:prstGeom prst="roundRect">
            <a:avLst>
              <a:gd name="adj" fmla="val 7818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0DECF74-334C-F0D1-F7F1-FA7DB125CD22}"/>
              </a:ext>
            </a:extLst>
          </p:cNvPr>
          <p:cNvSpPr/>
          <p:nvPr/>
        </p:nvSpPr>
        <p:spPr>
          <a:xfrm>
            <a:off x="6843282" y="1350112"/>
            <a:ext cx="4621484" cy="222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287" name="矩形: 圆角 286">
            <a:extLst>
              <a:ext uri="{FF2B5EF4-FFF2-40B4-BE49-F238E27FC236}">
                <a16:creationId xmlns:a16="http://schemas.microsoft.com/office/drawing/2014/main" id="{6FB5CC5B-2464-DBD4-4AAB-953B017694D8}"/>
              </a:ext>
            </a:extLst>
          </p:cNvPr>
          <p:cNvSpPr/>
          <p:nvPr/>
        </p:nvSpPr>
        <p:spPr>
          <a:xfrm>
            <a:off x="604810" y="76200"/>
            <a:ext cx="11096326" cy="2984709"/>
          </a:xfrm>
          <a:prstGeom prst="roundRect">
            <a:avLst>
              <a:gd name="adj" fmla="val 4131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88" name="矩形: 圆角 287">
            <a:extLst>
              <a:ext uri="{FF2B5EF4-FFF2-40B4-BE49-F238E27FC236}">
                <a16:creationId xmlns:a16="http://schemas.microsoft.com/office/drawing/2014/main" id="{987AA10F-1B6C-D379-0F71-61F3A55974B4}"/>
              </a:ext>
            </a:extLst>
          </p:cNvPr>
          <p:cNvSpPr/>
          <p:nvPr/>
        </p:nvSpPr>
        <p:spPr>
          <a:xfrm>
            <a:off x="591145" y="3483647"/>
            <a:ext cx="11104400" cy="3267485"/>
          </a:xfrm>
          <a:prstGeom prst="roundRect">
            <a:avLst>
              <a:gd name="adj" fmla="val 4131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0" name="表格 329">
                <a:extLst>
                  <a:ext uri="{FF2B5EF4-FFF2-40B4-BE49-F238E27FC236}">
                    <a16:creationId xmlns:a16="http://schemas.microsoft.com/office/drawing/2014/main" id="{F3C2ABE2-CC71-9A76-D383-7A2A779F31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14483" y="5760014"/>
              <a:ext cx="2006907" cy="80429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1656">
                      <a:extLst>
                        <a:ext uri="{9D8B030D-6E8A-4147-A177-3AD203B41FA5}">
                          <a16:colId xmlns:a16="http://schemas.microsoft.com/office/drawing/2014/main" val="1483431409"/>
                        </a:ext>
                      </a:extLst>
                    </a:gridCol>
                    <a:gridCol w="609706">
                      <a:extLst>
                        <a:ext uri="{9D8B030D-6E8A-4147-A177-3AD203B41FA5}">
                          <a16:colId xmlns:a16="http://schemas.microsoft.com/office/drawing/2014/main" val="3425181020"/>
                        </a:ext>
                      </a:extLst>
                    </a:gridCol>
                    <a:gridCol w="485545">
                      <a:extLst>
                        <a:ext uri="{9D8B030D-6E8A-4147-A177-3AD203B41FA5}">
                          <a16:colId xmlns:a16="http://schemas.microsoft.com/office/drawing/2014/main" val="3853869410"/>
                        </a:ext>
                      </a:extLst>
                    </a:gridCol>
                  </a:tblGrid>
                  <a:tr h="26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cost</a:t>
                          </a:r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9666439"/>
                      </a:ext>
                    </a:extLst>
                  </a:tr>
                  <a:tr h="268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b="1" i="1" strike="noStrike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1" i="1" strike="noStrike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1100" b="1" i="1" strike="noStrike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100" b="1" strike="noStrike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b="1" i="1" strike="noStrike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1" i="1" strike="noStrike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1100" b="1" i="1" strike="noStrike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100" b="1" strike="noStrike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strike="noStrike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1.3</a:t>
                          </a:r>
                          <a:endParaRPr lang="zh-CN" altLang="en-US" sz="1000" b="0" strike="noStrike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9186931"/>
                      </a:ext>
                    </a:extLst>
                  </a:tr>
                  <a:tr h="268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1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1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4.8</a:t>
                          </a:r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7678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0" name="表格 329">
                <a:extLst>
                  <a:ext uri="{FF2B5EF4-FFF2-40B4-BE49-F238E27FC236}">
                    <a16:creationId xmlns:a16="http://schemas.microsoft.com/office/drawing/2014/main" id="{F3C2ABE2-CC71-9A76-D383-7A2A779F31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6124907"/>
                  </p:ext>
                </p:extLst>
              </p:nvPr>
            </p:nvGraphicFramePr>
            <p:xfrm>
              <a:off x="814483" y="5760014"/>
              <a:ext cx="2006907" cy="80429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1656">
                      <a:extLst>
                        <a:ext uri="{9D8B030D-6E8A-4147-A177-3AD203B41FA5}">
                          <a16:colId xmlns:a16="http://schemas.microsoft.com/office/drawing/2014/main" val="1483431409"/>
                        </a:ext>
                      </a:extLst>
                    </a:gridCol>
                    <a:gridCol w="609706">
                      <a:extLst>
                        <a:ext uri="{9D8B030D-6E8A-4147-A177-3AD203B41FA5}">
                          <a16:colId xmlns:a16="http://schemas.microsoft.com/office/drawing/2014/main" val="3425181020"/>
                        </a:ext>
                      </a:extLst>
                    </a:gridCol>
                    <a:gridCol w="485545">
                      <a:extLst>
                        <a:ext uri="{9D8B030D-6E8A-4147-A177-3AD203B41FA5}">
                          <a16:colId xmlns:a16="http://schemas.microsoft.com/office/drawing/2014/main" val="3853869410"/>
                        </a:ext>
                      </a:extLst>
                    </a:gridCol>
                  </a:tblGrid>
                  <a:tr h="26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cost</a:t>
                          </a:r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9666439"/>
                      </a:ext>
                    </a:extLst>
                  </a:tr>
                  <a:tr h="2680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67" t="-100000" r="-121333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1000" t="-100000" r="-82000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strike="noStrike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1.3</a:t>
                          </a:r>
                          <a:endParaRPr lang="zh-CN" altLang="en-US" sz="1000" b="0" strike="noStrike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9186931"/>
                      </a:ext>
                    </a:extLst>
                  </a:tr>
                  <a:tr h="2680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67" t="-204545" r="-12133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1000" t="-204545" r="-8200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4.8</a:t>
                          </a:r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7678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1" name="表格 330">
                <a:extLst>
                  <a:ext uri="{FF2B5EF4-FFF2-40B4-BE49-F238E27FC236}">
                    <a16:creationId xmlns:a16="http://schemas.microsoft.com/office/drawing/2014/main" id="{ED4E6D68-6B25-A474-69E2-9659086F7F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98914" y="5760303"/>
              <a:ext cx="2006907" cy="8118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1682">
                      <a:extLst>
                        <a:ext uri="{9D8B030D-6E8A-4147-A177-3AD203B41FA5}">
                          <a16:colId xmlns:a16="http://schemas.microsoft.com/office/drawing/2014/main" val="1483431409"/>
                        </a:ext>
                      </a:extLst>
                    </a:gridCol>
                    <a:gridCol w="607707">
                      <a:extLst>
                        <a:ext uri="{9D8B030D-6E8A-4147-A177-3AD203B41FA5}">
                          <a16:colId xmlns:a16="http://schemas.microsoft.com/office/drawing/2014/main" val="3425181020"/>
                        </a:ext>
                      </a:extLst>
                    </a:gridCol>
                    <a:gridCol w="507518">
                      <a:extLst>
                        <a:ext uri="{9D8B030D-6E8A-4147-A177-3AD203B41FA5}">
                          <a16:colId xmlns:a16="http://schemas.microsoft.com/office/drawing/2014/main" val="3853869410"/>
                        </a:ext>
                      </a:extLst>
                    </a:gridCol>
                  </a:tblGrid>
                  <a:tr h="269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cost</a:t>
                          </a:r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9666439"/>
                      </a:ext>
                    </a:extLst>
                  </a:tr>
                  <a:tr h="2710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CN" altLang="zh-CN" sz="1000" b="1" i="0" u="none" strike="noStrike" cap="none" normalizeH="0" baseline="0" dirty="0">
                            <a:solidFill>
                              <a:schemeClr val="tx1"/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1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2.2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7806855"/>
                      </a:ext>
                    </a:extLst>
                  </a:tr>
                  <a:tr h="2710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0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4.8</a:t>
                          </a:r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7678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1" name="表格 330">
                <a:extLst>
                  <a:ext uri="{FF2B5EF4-FFF2-40B4-BE49-F238E27FC236}">
                    <a16:creationId xmlns:a16="http://schemas.microsoft.com/office/drawing/2014/main" id="{ED4E6D68-6B25-A474-69E2-9659086F7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1914713"/>
                  </p:ext>
                </p:extLst>
              </p:nvPr>
            </p:nvGraphicFramePr>
            <p:xfrm>
              <a:off x="2998914" y="5760303"/>
              <a:ext cx="2006907" cy="8118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1682">
                      <a:extLst>
                        <a:ext uri="{9D8B030D-6E8A-4147-A177-3AD203B41FA5}">
                          <a16:colId xmlns:a16="http://schemas.microsoft.com/office/drawing/2014/main" val="1483431409"/>
                        </a:ext>
                      </a:extLst>
                    </a:gridCol>
                    <a:gridCol w="607707">
                      <a:extLst>
                        <a:ext uri="{9D8B030D-6E8A-4147-A177-3AD203B41FA5}">
                          <a16:colId xmlns:a16="http://schemas.microsoft.com/office/drawing/2014/main" val="3425181020"/>
                        </a:ext>
                      </a:extLst>
                    </a:gridCol>
                    <a:gridCol w="507518">
                      <a:extLst>
                        <a:ext uri="{9D8B030D-6E8A-4147-A177-3AD203B41FA5}">
                          <a16:colId xmlns:a16="http://schemas.microsoft.com/office/drawing/2014/main" val="3853869410"/>
                        </a:ext>
                      </a:extLst>
                    </a:gridCol>
                  </a:tblGrid>
                  <a:tr h="269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cost</a:t>
                          </a:r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9666439"/>
                      </a:ext>
                    </a:extLst>
                  </a:tr>
                  <a:tr h="2710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80" t="-102222" r="-126531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8000" t="-102222" r="-86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2.2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7806855"/>
                      </a:ext>
                    </a:extLst>
                  </a:tr>
                  <a:tr h="2710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80" t="-202222" r="-126531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8000" t="-202222" r="-8600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latin typeface="Consolas" panose="020B0609020204030204" pitchFamily="49" charset="0"/>
                            </a:rPr>
                            <a:t>4.8</a:t>
                          </a:r>
                          <a:endParaRPr lang="zh-CN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7678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2" name="矩形: 圆角 331">
            <a:extLst>
              <a:ext uri="{FF2B5EF4-FFF2-40B4-BE49-F238E27FC236}">
                <a16:creationId xmlns:a16="http://schemas.microsoft.com/office/drawing/2014/main" id="{5378C9FD-7F66-336E-1D60-64FC1C0BCD87}"/>
              </a:ext>
            </a:extLst>
          </p:cNvPr>
          <p:cNvSpPr/>
          <p:nvPr/>
        </p:nvSpPr>
        <p:spPr>
          <a:xfrm>
            <a:off x="3581699" y="5530600"/>
            <a:ext cx="790556" cy="2088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  <a:cs typeface="Arial" panose="020B0604020202020204" pitchFamily="34" charset="0"/>
              </a:rPr>
              <a:t>Step 2</a:t>
            </a:r>
            <a:endParaRPr lang="zh-CN" altLang="en-US" sz="11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33" name="矩形: 圆角 332">
            <a:extLst>
              <a:ext uri="{FF2B5EF4-FFF2-40B4-BE49-F238E27FC236}">
                <a16:creationId xmlns:a16="http://schemas.microsoft.com/office/drawing/2014/main" id="{361F1A03-2DA0-8909-DEEB-2B3C8032E999}"/>
              </a:ext>
            </a:extLst>
          </p:cNvPr>
          <p:cNvSpPr/>
          <p:nvPr/>
        </p:nvSpPr>
        <p:spPr>
          <a:xfrm>
            <a:off x="1419302" y="5532475"/>
            <a:ext cx="790556" cy="208880"/>
          </a:xfrm>
          <a:prstGeom prst="round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  <a:cs typeface="Arial" panose="020B0604020202020204" pitchFamily="34" charset="0"/>
              </a:rPr>
              <a:t>Step 1</a:t>
            </a:r>
            <a:endParaRPr lang="zh-CN" altLang="en-US" sz="11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7C7BCBA0-D94D-3D2E-1552-3AD4EB6BD791}"/>
              </a:ext>
            </a:extLst>
          </p:cNvPr>
          <p:cNvSpPr txBox="1"/>
          <p:nvPr/>
        </p:nvSpPr>
        <p:spPr>
          <a:xfrm>
            <a:off x="603149" y="3035301"/>
            <a:ext cx="3851344" cy="3745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i="0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1600" b="1">
                <a:solidFill>
                  <a:schemeClr val="bg1"/>
                </a:solidFill>
              </a:rPr>
              <a:t>Stage 1</a:t>
            </a:r>
            <a:r>
              <a:rPr lang="en-US" altLang="zh-CN" sz="1600" b="1" dirty="0">
                <a:solidFill>
                  <a:schemeClr val="bg1"/>
                </a:solidFill>
              </a:rPr>
              <a:t>: Intent Understanding</a:t>
            </a:r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32994797-322E-D5C9-B0B3-BA4129663A63}"/>
              </a:ext>
            </a:extLst>
          </p:cNvPr>
          <p:cNvSpPr txBox="1"/>
          <p:nvPr/>
        </p:nvSpPr>
        <p:spPr>
          <a:xfrm>
            <a:off x="7604313" y="3145060"/>
            <a:ext cx="4091522" cy="3745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 b="1" i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Stage 2: Optimal Behavior Planning</a:t>
            </a:r>
          </a:p>
        </p:txBody>
      </p:sp>
      <p:cxnSp>
        <p:nvCxnSpPr>
          <p:cNvPr id="760" name="直接箭头连接符 759">
            <a:extLst>
              <a:ext uri="{FF2B5EF4-FFF2-40B4-BE49-F238E27FC236}">
                <a16:creationId xmlns:a16="http://schemas.microsoft.com/office/drawing/2014/main" id="{C4291136-0533-1CBE-2D94-BB74B5B6AB38}"/>
              </a:ext>
            </a:extLst>
          </p:cNvPr>
          <p:cNvCxnSpPr>
            <a:cxnSpLocks/>
            <a:stCxn id="772" idx="6"/>
            <a:endCxn id="775" idx="2"/>
          </p:cNvCxnSpPr>
          <p:nvPr/>
        </p:nvCxnSpPr>
        <p:spPr>
          <a:xfrm>
            <a:off x="1418484" y="4548993"/>
            <a:ext cx="1108387" cy="44921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1" name="文本框 760">
            <a:extLst>
              <a:ext uri="{FF2B5EF4-FFF2-40B4-BE49-F238E27FC236}">
                <a16:creationId xmlns:a16="http://schemas.microsoft.com/office/drawing/2014/main" id="{A7DE3913-6D74-6A12-8FDB-6967BC30FC5F}"/>
              </a:ext>
            </a:extLst>
          </p:cNvPr>
          <p:cNvSpPr txBox="1"/>
          <p:nvPr/>
        </p:nvSpPr>
        <p:spPr>
          <a:xfrm>
            <a:off x="3817512" y="4748610"/>
            <a:ext cx="1142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latin typeface="Consolas" panose="020B0609020204030204" pitchFamily="49" charset="0"/>
                <a:cs typeface="Arial" panose="020B0604020202020204" pitchFamily="34" charset="0"/>
              </a:rPr>
              <a:t>cost=0.9</a:t>
            </a:r>
            <a:endParaRPr lang="zh-CN" altLang="en-US" sz="11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62" name="文本框 761">
            <a:extLst>
              <a:ext uri="{FF2B5EF4-FFF2-40B4-BE49-F238E27FC236}">
                <a16:creationId xmlns:a16="http://schemas.microsoft.com/office/drawing/2014/main" id="{42090C3F-2833-ADAE-D0A2-B57B52AF7BC4}"/>
              </a:ext>
            </a:extLst>
          </p:cNvPr>
          <p:cNvSpPr txBox="1"/>
          <p:nvPr/>
        </p:nvSpPr>
        <p:spPr>
          <a:xfrm>
            <a:off x="1421055" y="5075276"/>
            <a:ext cx="1142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latin typeface="Consolas" panose="020B0609020204030204" pitchFamily="49" charset="0"/>
                <a:cs typeface="Arial" panose="020B0604020202020204" pitchFamily="34" charset="0"/>
              </a:rPr>
              <a:t>cost=1.3</a:t>
            </a:r>
            <a:endParaRPr lang="zh-CN" altLang="en-US" sz="11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63" name="文本框 762">
            <a:extLst>
              <a:ext uri="{FF2B5EF4-FFF2-40B4-BE49-F238E27FC236}">
                <a16:creationId xmlns:a16="http://schemas.microsoft.com/office/drawing/2014/main" id="{67DE16AE-7703-E9B6-47FD-87BCF82365C4}"/>
              </a:ext>
            </a:extLst>
          </p:cNvPr>
          <p:cNvSpPr txBox="1"/>
          <p:nvPr/>
        </p:nvSpPr>
        <p:spPr>
          <a:xfrm>
            <a:off x="1842377" y="4119472"/>
            <a:ext cx="1142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latin typeface="Consolas" panose="020B0609020204030204" pitchFamily="49" charset="0"/>
                <a:cs typeface="Arial" panose="020B0604020202020204" pitchFamily="34" charset="0"/>
              </a:rPr>
              <a:t>cost=4.8</a:t>
            </a:r>
            <a:endParaRPr lang="zh-CN" altLang="en-US" sz="11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764" name="直接箭头连接符 763">
            <a:extLst>
              <a:ext uri="{FF2B5EF4-FFF2-40B4-BE49-F238E27FC236}">
                <a16:creationId xmlns:a16="http://schemas.microsoft.com/office/drawing/2014/main" id="{48BFB05B-76D4-F851-CFEE-6980AFFF617F}"/>
              </a:ext>
            </a:extLst>
          </p:cNvPr>
          <p:cNvCxnSpPr>
            <a:cxnSpLocks/>
            <a:stCxn id="784" idx="6"/>
            <a:endCxn id="765" idx="1"/>
          </p:cNvCxnSpPr>
          <p:nvPr/>
        </p:nvCxnSpPr>
        <p:spPr>
          <a:xfrm flipV="1">
            <a:off x="3291032" y="4050048"/>
            <a:ext cx="920149" cy="35077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5" name="矩形: 圆角 764">
            <a:extLst>
              <a:ext uri="{FF2B5EF4-FFF2-40B4-BE49-F238E27FC236}">
                <a16:creationId xmlns:a16="http://schemas.microsoft.com/office/drawing/2014/main" id="{9104DB53-75F1-2745-CB83-6B038F477D3E}"/>
              </a:ext>
            </a:extLst>
          </p:cNvPr>
          <p:cNvSpPr/>
          <p:nvPr/>
        </p:nvSpPr>
        <p:spPr>
          <a:xfrm>
            <a:off x="4211181" y="3954864"/>
            <a:ext cx="659376" cy="1903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  <a:cs typeface="Arial" panose="020B0604020202020204" pitchFamily="34" charset="0"/>
              </a:rPr>
              <a:t>Step N</a:t>
            </a:r>
            <a:endParaRPr lang="zh-CN" altLang="en-US" sz="11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66" name="文本框 765">
            <a:extLst>
              <a:ext uri="{FF2B5EF4-FFF2-40B4-BE49-F238E27FC236}">
                <a16:creationId xmlns:a16="http://schemas.microsoft.com/office/drawing/2014/main" id="{1D6C879C-73C0-F20D-893F-FA853F044EED}"/>
              </a:ext>
            </a:extLst>
          </p:cNvPr>
          <p:cNvSpPr txBox="1"/>
          <p:nvPr/>
        </p:nvSpPr>
        <p:spPr>
          <a:xfrm>
            <a:off x="4392087" y="400488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767" name="直接箭头连接符 766">
            <a:extLst>
              <a:ext uri="{FF2B5EF4-FFF2-40B4-BE49-F238E27FC236}">
                <a16:creationId xmlns:a16="http://schemas.microsoft.com/office/drawing/2014/main" id="{3E847A6E-0580-D1BD-DF4C-EEA5EBED88AF}"/>
              </a:ext>
            </a:extLst>
          </p:cNvPr>
          <p:cNvCxnSpPr>
            <a:cxnSpLocks/>
            <a:stCxn id="772" idx="6"/>
            <a:endCxn id="784" idx="2"/>
          </p:cNvCxnSpPr>
          <p:nvPr/>
        </p:nvCxnSpPr>
        <p:spPr>
          <a:xfrm flipV="1">
            <a:off x="1418484" y="4400822"/>
            <a:ext cx="1235333" cy="1481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" name="矩形 767">
            <a:extLst>
              <a:ext uri="{FF2B5EF4-FFF2-40B4-BE49-F238E27FC236}">
                <a16:creationId xmlns:a16="http://schemas.microsoft.com/office/drawing/2014/main" id="{041B789B-2959-5D4E-BF9F-E683DF318D46}"/>
              </a:ext>
            </a:extLst>
          </p:cNvPr>
          <p:cNvSpPr/>
          <p:nvPr/>
        </p:nvSpPr>
        <p:spPr>
          <a:xfrm>
            <a:off x="1586219" y="4012698"/>
            <a:ext cx="1874330" cy="136623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769" name="矩形: 圆角 768">
            <a:extLst>
              <a:ext uri="{FF2B5EF4-FFF2-40B4-BE49-F238E27FC236}">
                <a16:creationId xmlns:a16="http://schemas.microsoft.com/office/drawing/2014/main" id="{731BB06D-B4DC-85AD-722B-1A5399BD8180}"/>
              </a:ext>
            </a:extLst>
          </p:cNvPr>
          <p:cNvSpPr/>
          <p:nvPr/>
        </p:nvSpPr>
        <p:spPr>
          <a:xfrm>
            <a:off x="1557561" y="3917409"/>
            <a:ext cx="659376" cy="190367"/>
          </a:xfrm>
          <a:prstGeom prst="round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Step 1</a:t>
            </a:r>
            <a:endParaRPr lang="zh-CN" altLang="en-US" sz="11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70" name="矩形 769">
            <a:extLst>
              <a:ext uri="{FF2B5EF4-FFF2-40B4-BE49-F238E27FC236}">
                <a16:creationId xmlns:a16="http://schemas.microsoft.com/office/drawing/2014/main" id="{E945F8E5-B2AA-1144-FDB7-ED8B3A47A4E0}"/>
              </a:ext>
            </a:extLst>
          </p:cNvPr>
          <p:cNvSpPr/>
          <p:nvPr/>
        </p:nvSpPr>
        <p:spPr>
          <a:xfrm>
            <a:off x="3603625" y="4652242"/>
            <a:ext cx="1459433" cy="72419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772" name="Oval 44">
            <a:extLst>
              <a:ext uri="{FF2B5EF4-FFF2-40B4-BE49-F238E27FC236}">
                <a16:creationId xmlns:a16="http://schemas.microsoft.com/office/drawing/2014/main" id="{541408E3-8CDD-AFCF-764D-F186AB9A1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03" y="4418187"/>
            <a:ext cx="635781" cy="2616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3" name="文本框 772">
                <a:extLst>
                  <a:ext uri="{FF2B5EF4-FFF2-40B4-BE49-F238E27FC236}">
                    <a16:creationId xmlns:a16="http://schemas.microsoft.com/office/drawing/2014/main" id="{8A009723-7035-60A2-ED02-4F03A3AC5C20}"/>
                  </a:ext>
                </a:extLst>
              </p:cNvPr>
              <p:cNvSpPr txBox="1"/>
              <p:nvPr/>
            </p:nvSpPr>
            <p:spPr>
              <a:xfrm>
                <a:off x="825322" y="4399326"/>
                <a:ext cx="57058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3" name="文本框 772">
                <a:extLst>
                  <a:ext uri="{FF2B5EF4-FFF2-40B4-BE49-F238E27FC236}">
                    <a16:creationId xmlns:a16="http://schemas.microsoft.com/office/drawing/2014/main" id="{8A009723-7035-60A2-ED02-4F03A3AC5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22" y="4399326"/>
                <a:ext cx="57058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5" name="Oval 44">
            <a:extLst>
              <a:ext uri="{FF2B5EF4-FFF2-40B4-BE49-F238E27FC236}">
                <a16:creationId xmlns:a16="http://schemas.microsoft.com/office/drawing/2014/main" id="{E751A6E7-E0B5-981C-A7BB-F3651BAF3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871" y="4867406"/>
            <a:ext cx="635781" cy="2616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6" name="文本框 775">
                <a:extLst>
                  <a:ext uri="{FF2B5EF4-FFF2-40B4-BE49-F238E27FC236}">
                    <a16:creationId xmlns:a16="http://schemas.microsoft.com/office/drawing/2014/main" id="{42FFFE83-CF65-E266-8172-154EB0B58442}"/>
                  </a:ext>
                </a:extLst>
              </p:cNvPr>
              <p:cNvSpPr txBox="1"/>
              <p:nvPr/>
            </p:nvSpPr>
            <p:spPr>
              <a:xfrm>
                <a:off x="2579650" y="4863785"/>
                <a:ext cx="57058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100" b="0" dirty="0"/>
                  <a:t>  </a:t>
                </a:r>
                <a14:m>
                  <m:oMath xmlns:m="http://schemas.openxmlformats.org/officeDocument/2006/math">
                    <m:r>
                      <a:rPr lang="en-US" altLang="zh-CN" sz="11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1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1100" baseline="-25000" dirty="0">
                    <a:latin typeface="Consolas" panose="020B0609020204030204" pitchFamily="49" charset="0"/>
                  </a:rPr>
                  <a:t>1</a:t>
                </a:r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6" name="文本框 775">
                <a:extLst>
                  <a:ext uri="{FF2B5EF4-FFF2-40B4-BE49-F238E27FC236}">
                    <a16:creationId xmlns:a16="http://schemas.microsoft.com/office/drawing/2014/main" id="{42FFFE83-CF65-E266-8172-154EB0B58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650" y="4863785"/>
                <a:ext cx="570580" cy="261610"/>
              </a:xfrm>
              <a:prstGeom prst="rect">
                <a:avLst/>
              </a:prstGeom>
              <a:blipFill>
                <a:blip r:embed="rId7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8" name="Rectangle 58">
            <a:extLst>
              <a:ext uri="{FF2B5EF4-FFF2-40B4-BE49-F238E27FC236}">
                <a16:creationId xmlns:a16="http://schemas.microsoft.com/office/drawing/2014/main" id="{F852F85D-ED5D-98C9-BA23-93CC20138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827" y="4205254"/>
            <a:ext cx="275030" cy="231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9" name="文本框 778">
                <a:extLst>
                  <a:ext uri="{FF2B5EF4-FFF2-40B4-BE49-F238E27FC236}">
                    <a16:creationId xmlns:a16="http://schemas.microsoft.com/office/drawing/2014/main" id="{41898556-9EDB-AE93-BD2C-C4C8CF0C8226}"/>
                  </a:ext>
                </a:extLst>
              </p:cNvPr>
              <p:cNvSpPr txBox="1"/>
              <p:nvPr/>
            </p:nvSpPr>
            <p:spPr>
              <a:xfrm>
                <a:off x="1725335" y="4172928"/>
                <a:ext cx="35809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100" baseline="-25000" dirty="0">
                    <a:latin typeface="Consolas" panose="020B0609020204030204" pitchFamily="49" charset="0"/>
                  </a:rPr>
                  <a:t>2</a:t>
                </a:r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9" name="文本框 778">
                <a:extLst>
                  <a:ext uri="{FF2B5EF4-FFF2-40B4-BE49-F238E27FC236}">
                    <a16:creationId xmlns:a16="http://schemas.microsoft.com/office/drawing/2014/main" id="{41898556-9EDB-AE93-BD2C-C4C8CF0C8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35" y="4172928"/>
                <a:ext cx="358090" cy="261610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1" name="Rectangle 58">
            <a:extLst>
              <a:ext uri="{FF2B5EF4-FFF2-40B4-BE49-F238E27FC236}">
                <a16:creationId xmlns:a16="http://schemas.microsoft.com/office/drawing/2014/main" id="{5B449262-33CB-5DA6-2715-C6305AC34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728" y="4873649"/>
            <a:ext cx="275030" cy="231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2" name="文本框 781">
                <a:extLst>
                  <a:ext uri="{FF2B5EF4-FFF2-40B4-BE49-F238E27FC236}">
                    <a16:creationId xmlns:a16="http://schemas.microsoft.com/office/drawing/2014/main" id="{15861B95-8FD0-68F7-71E8-FBA4F1CD6C11}"/>
                  </a:ext>
                </a:extLst>
              </p:cNvPr>
              <p:cNvSpPr txBox="1"/>
              <p:nvPr/>
            </p:nvSpPr>
            <p:spPr>
              <a:xfrm>
                <a:off x="1804896" y="4841323"/>
                <a:ext cx="32081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100" baseline="-25000" dirty="0">
                    <a:latin typeface="Consolas" panose="020B0609020204030204" pitchFamily="49" charset="0"/>
                  </a:rPr>
                  <a:t>1</a:t>
                </a:r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2" name="文本框 781">
                <a:extLst>
                  <a:ext uri="{FF2B5EF4-FFF2-40B4-BE49-F238E27FC236}">
                    <a16:creationId xmlns:a16="http://schemas.microsoft.com/office/drawing/2014/main" id="{15861B95-8FD0-68F7-71E8-FBA4F1CD6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6" y="4841323"/>
                <a:ext cx="320810" cy="261610"/>
              </a:xfrm>
              <a:prstGeom prst="rect">
                <a:avLst/>
              </a:prstGeom>
              <a:blipFill>
                <a:blip r:embed="rId9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4" name="Oval 44">
            <a:extLst>
              <a:ext uri="{FF2B5EF4-FFF2-40B4-BE49-F238E27FC236}">
                <a16:creationId xmlns:a16="http://schemas.microsoft.com/office/drawing/2014/main" id="{A44D60F8-C6D9-5B8F-B1F4-108C16066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817" y="4270016"/>
            <a:ext cx="637215" cy="2616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5" name="文本框 784">
                <a:extLst>
                  <a:ext uri="{FF2B5EF4-FFF2-40B4-BE49-F238E27FC236}">
                    <a16:creationId xmlns:a16="http://schemas.microsoft.com/office/drawing/2014/main" id="{7A4CD04E-97C3-08D1-52AA-3A31F930EE5B}"/>
                  </a:ext>
                </a:extLst>
              </p:cNvPr>
              <p:cNvSpPr txBox="1"/>
              <p:nvPr/>
            </p:nvSpPr>
            <p:spPr>
              <a:xfrm>
                <a:off x="2653818" y="4249995"/>
                <a:ext cx="63612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100" dirty="0">
                  <a:latin typeface="Consolas" panose="020B0609020204030204" pitchFamily="49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85" name="文本框 784">
                <a:extLst>
                  <a:ext uri="{FF2B5EF4-FFF2-40B4-BE49-F238E27FC236}">
                    <a16:creationId xmlns:a16="http://schemas.microsoft.com/office/drawing/2014/main" id="{7A4CD04E-97C3-08D1-52AA-3A31F930E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818" y="4249995"/>
                <a:ext cx="636129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7" name="Oval 44">
            <a:extLst>
              <a:ext uri="{FF2B5EF4-FFF2-40B4-BE49-F238E27FC236}">
                <a16:creationId xmlns:a16="http://schemas.microsoft.com/office/drawing/2014/main" id="{34EFCFE0-36FA-F078-C443-4FEEF7838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85" y="5009065"/>
            <a:ext cx="635781" cy="2616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" name="文本框 787">
                <a:extLst>
                  <a:ext uri="{FF2B5EF4-FFF2-40B4-BE49-F238E27FC236}">
                    <a16:creationId xmlns:a16="http://schemas.microsoft.com/office/drawing/2014/main" id="{317B4698-61EE-C6AC-8528-3F7245BA50F8}"/>
                  </a:ext>
                </a:extLst>
              </p:cNvPr>
              <p:cNvSpPr txBox="1"/>
              <p:nvPr/>
            </p:nvSpPr>
            <p:spPr>
              <a:xfrm>
                <a:off x="4321614" y="4995919"/>
                <a:ext cx="57058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nor/>
                        </m:rPr>
                        <a:rPr lang="en-US" altLang="zh-CN" sz="1100" baseline="-25000" dirty="0">
                          <a:latin typeface="Consolas" panose="020B0609020204030204" pitchFamily="49" charset="0"/>
                        </a:rPr>
                        <m:t>3</m:t>
                      </m:r>
                    </m:oMath>
                  </m:oMathPara>
                </a14:m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8" name="文本框 787">
                <a:extLst>
                  <a:ext uri="{FF2B5EF4-FFF2-40B4-BE49-F238E27FC236}">
                    <a16:creationId xmlns:a16="http://schemas.microsoft.com/office/drawing/2014/main" id="{317B4698-61EE-C6AC-8528-3F7245BA5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614" y="4995919"/>
                <a:ext cx="570580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0" name="Rectangle 58">
            <a:extLst>
              <a:ext uri="{FF2B5EF4-FFF2-40B4-BE49-F238E27FC236}">
                <a16:creationId xmlns:a16="http://schemas.microsoft.com/office/drawing/2014/main" id="{822942F2-DE45-C761-096E-FEB49CE43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718" y="4782816"/>
            <a:ext cx="275030" cy="231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1" name="文本框 790">
                <a:extLst>
                  <a:ext uri="{FF2B5EF4-FFF2-40B4-BE49-F238E27FC236}">
                    <a16:creationId xmlns:a16="http://schemas.microsoft.com/office/drawing/2014/main" id="{B9829264-5F36-F339-5F32-4E4F86CB916C}"/>
                  </a:ext>
                </a:extLst>
              </p:cNvPr>
              <p:cNvSpPr txBox="1"/>
              <p:nvPr/>
            </p:nvSpPr>
            <p:spPr>
              <a:xfrm>
                <a:off x="3727962" y="4742870"/>
                <a:ext cx="35035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100" baseline="-25000" dirty="0">
                    <a:latin typeface="Consolas" panose="020B0609020204030204" pitchFamily="49" charset="0"/>
                  </a:rPr>
                  <a:t>3</a:t>
                </a:r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1" name="文本框 790">
                <a:extLst>
                  <a:ext uri="{FF2B5EF4-FFF2-40B4-BE49-F238E27FC236}">
                    <a16:creationId xmlns:a16="http://schemas.microsoft.com/office/drawing/2014/main" id="{B9829264-5F36-F339-5F32-4E4F86CB9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62" y="4742870"/>
                <a:ext cx="350354" cy="261610"/>
              </a:xfrm>
              <a:prstGeom prst="rect">
                <a:avLst/>
              </a:prstGeom>
              <a:blipFill>
                <a:blip r:embed="rId12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2" name="矩形: 圆角 791">
            <a:extLst>
              <a:ext uri="{FF2B5EF4-FFF2-40B4-BE49-F238E27FC236}">
                <a16:creationId xmlns:a16="http://schemas.microsoft.com/office/drawing/2014/main" id="{D124BD04-75E1-6D4D-6C59-3C7669EA530A}"/>
              </a:ext>
            </a:extLst>
          </p:cNvPr>
          <p:cNvSpPr/>
          <p:nvPr/>
        </p:nvSpPr>
        <p:spPr>
          <a:xfrm>
            <a:off x="3597940" y="4523042"/>
            <a:ext cx="659376" cy="1903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  <a:cs typeface="Arial" panose="020B0604020202020204" pitchFamily="34" charset="0"/>
              </a:rPr>
              <a:t>Step 2</a:t>
            </a:r>
            <a:endParaRPr lang="zh-CN" altLang="en-US" sz="11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793" name="直接箭头连接符 792">
            <a:extLst>
              <a:ext uri="{FF2B5EF4-FFF2-40B4-BE49-F238E27FC236}">
                <a16:creationId xmlns:a16="http://schemas.microsoft.com/office/drawing/2014/main" id="{C10FB35B-3873-8088-8E60-8E3C5DE7919B}"/>
              </a:ext>
            </a:extLst>
          </p:cNvPr>
          <p:cNvCxnSpPr>
            <a:cxnSpLocks/>
            <a:stCxn id="776" idx="3"/>
            <a:endCxn id="787" idx="2"/>
          </p:cNvCxnSpPr>
          <p:nvPr/>
        </p:nvCxnSpPr>
        <p:spPr>
          <a:xfrm>
            <a:off x="3150230" y="4994590"/>
            <a:ext cx="1137655" cy="14528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文本框 801">
            <a:extLst>
              <a:ext uri="{FF2B5EF4-FFF2-40B4-BE49-F238E27FC236}">
                <a16:creationId xmlns:a16="http://schemas.microsoft.com/office/drawing/2014/main" id="{A128DF6C-BBC4-E49D-AEE3-2013BD695F47}"/>
              </a:ext>
            </a:extLst>
          </p:cNvPr>
          <p:cNvSpPr txBox="1"/>
          <p:nvPr/>
        </p:nvSpPr>
        <p:spPr>
          <a:xfrm>
            <a:off x="642330" y="4688733"/>
            <a:ext cx="987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sub-goal</a:t>
            </a:r>
            <a:endParaRPr lang="en-US" altLang="zh-CN" sz="1100" b="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CA21910-70F3-E82D-AF63-9F1998637E44}"/>
              </a:ext>
            </a:extLst>
          </p:cNvPr>
          <p:cNvCxnSpPr>
            <a:cxnSpLocks/>
            <a:stCxn id="110" idx="2"/>
            <a:endCxn id="108" idx="6"/>
          </p:cNvCxnSpPr>
          <p:nvPr/>
        </p:nvCxnSpPr>
        <p:spPr>
          <a:xfrm flipH="1">
            <a:off x="6008948" y="4110664"/>
            <a:ext cx="1350579" cy="2178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Rectangle 55">
            <a:extLst>
              <a:ext uri="{FF2B5EF4-FFF2-40B4-BE49-F238E27FC236}">
                <a16:creationId xmlns:a16="http://schemas.microsoft.com/office/drawing/2014/main" id="{8D7D3573-E65A-16B1-07A9-B13419221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043" y="3916690"/>
            <a:ext cx="254968" cy="193974"/>
          </a:xfrm>
          <a:prstGeom prst="rect">
            <a:avLst/>
          </a:prstGeom>
          <a:noFill/>
          <a:ln w="19050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latin typeface="Consolas" panose="020B0609020204030204" pitchFamily="49" charset="0"/>
            </a:endParaRPr>
          </a:p>
        </p:txBody>
      </p:sp>
      <p:sp>
        <p:nvSpPr>
          <p:cNvPr id="111" name="Rectangle 10">
            <a:extLst>
              <a:ext uri="{FF2B5EF4-FFF2-40B4-BE49-F238E27FC236}">
                <a16:creationId xmlns:a16="http://schemas.microsoft.com/office/drawing/2014/main" id="{BEE79E23-45A9-8C04-4648-F7EB481A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85" y="3939657"/>
            <a:ext cx="62518" cy="1538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?</a:t>
            </a:r>
            <a:endParaRPr kumimoji="0" lang="zh-CN" altLang="zh-CN" sz="1000" b="0" i="0" u="none" strike="noStrike" cap="none" normalizeH="0" baseline="0" dirty="0"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CA78A79-E40B-581D-E93E-55B09DFDD67B}"/>
              </a:ext>
            </a:extLst>
          </p:cNvPr>
          <p:cNvCxnSpPr>
            <a:cxnSpLocks/>
            <a:stCxn id="106" idx="2"/>
            <a:endCxn id="102" idx="0"/>
          </p:cNvCxnSpPr>
          <p:nvPr/>
        </p:nvCxnSpPr>
        <p:spPr>
          <a:xfrm flipH="1">
            <a:off x="6488086" y="4723788"/>
            <a:ext cx="294458" cy="7707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FD3EE4F-5EF3-165E-4A2F-360B4A1829D2}"/>
              </a:ext>
            </a:extLst>
          </p:cNvPr>
          <p:cNvCxnSpPr>
            <a:cxnSpLocks/>
            <a:stCxn id="110" idx="2"/>
            <a:endCxn id="104" idx="0"/>
          </p:cNvCxnSpPr>
          <p:nvPr/>
        </p:nvCxnSpPr>
        <p:spPr>
          <a:xfrm>
            <a:off x="7359527" y="4110664"/>
            <a:ext cx="577911" cy="42676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78F4D84-B1EC-1A1A-ACFB-10571999A7EB}"/>
              </a:ext>
            </a:extLst>
          </p:cNvPr>
          <p:cNvCxnSpPr>
            <a:cxnSpLocks/>
            <a:stCxn id="110" idx="2"/>
            <a:endCxn id="106" idx="0"/>
          </p:cNvCxnSpPr>
          <p:nvPr/>
        </p:nvCxnSpPr>
        <p:spPr>
          <a:xfrm flipH="1">
            <a:off x="6782544" y="4110664"/>
            <a:ext cx="576983" cy="4241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5DC21DB-97AC-56F5-AF82-86416388B026}"/>
              </a:ext>
            </a:extLst>
          </p:cNvPr>
          <p:cNvCxnSpPr>
            <a:cxnSpLocks/>
            <a:stCxn id="110" idx="2"/>
            <a:endCxn id="265" idx="0"/>
          </p:cNvCxnSpPr>
          <p:nvPr/>
        </p:nvCxnSpPr>
        <p:spPr>
          <a:xfrm>
            <a:off x="7359527" y="4110664"/>
            <a:ext cx="1454343" cy="231517"/>
          </a:xfrm>
          <a:prstGeom prst="straightConnector1">
            <a:avLst/>
          </a:prstGeom>
          <a:ln w="28575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17946C11-EE5E-F533-5C19-4CE4C66DB213}"/>
              </a:ext>
            </a:extLst>
          </p:cNvPr>
          <p:cNvSpPr/>
          <p:nvPr/>
        </p:nvSpPr>
        <p:spPr>
          <a:xfrm>
            <a:off x="6191691" y="4464235"/>
            <a:ext cx="1106916" cy="571046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08" name="Oval 44">
            <a:extLst>
              <a:ext uri="{FF2B5EF4-FFF2-40B4-BE49-F238E27FC236}">
                <a16:creationId xmlns:a16="http://schemas.microsoft.com/office/drawing/2014/main" id="{6E5BB0C0-B58F-B324-1A8C-653B4A5E9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363" y="4209339"/>
            <a:ext cx="516585" cy="2382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92BC8391-DAD1-ED32-2E2E-2C924B0E6185}"/>
                  </a:ext>
                </a:extLst>
              </p:cNvPr>
              <p:cNvSpPr txBox="1"/>
              <p:nvPr/>
            </p:nvSpPr>
            <p:spPr>
              <a:xfrm>
                <a:off x="5526992" y="4192159"/>
                <a:ext cx="46360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0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0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1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92BC8391-DAD1-ED32-2E2E-2C924B0E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992" y="4192159"/>
                <a:ext cx="463608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58">
            <a:extLst>
              <a:ext uri="{FF2B5EF4-FFF2-40B4-BE49-F238E27FC236}">
                <a16:creationId xmlns:a16="http://schemas.microsoft.com/office/drawing/2014/main" id="{A0A9AB07-F42D-FA84-4EE7-2BFECF896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115" y="4534832"/>
            <a:ext cx="208858" cy="18895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000" dirty="0">
              <a:latin typeface="Consolas" panose="020B0609020204030204" pitchFamily="49" charset="0"/>
            </a:endParaRPr>
          </a:p>
        </p:txBody>
      </p:sp>
      <p:sp>
        <p:nvSpPr>
          <p:cNvPr id="104" name="Rectangle 58">
            <a:extLst>
              <a:ext uri="{FF2B5EF4-FFF2-40B4-BE49-F238E27FC236}">
                <a16:creationId xmlns:a16="http://schemas.microsoft.com/office/drawing/2014/main" id="{9D9C1138-B771-7D70-9A24-659F47C0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0658" y="4537425"/>
            <a:ext cx="213559" cy="18569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000" dirty="0">
              <a:latin typeface="Consolas" panose="020B0609020204030204" pitchFamily="49" charset="0"/>
            </a:endParaRPr>
          </a:p>
        </p:txBody>
      </p:sp>
      <p:sp>
        <p:nvSpPr>
          <p:cNvPr id="102" name="Oval 44">
            <a:extLst>
              <a:ext uri="{FF2B5EF4-FFF2-40B4-BE49-F238E27FC236}">
                <a16:creationId xmlns:a16="http://schemas.microsoft.com/office/drawing/2014/main" id="{ADB4FFB4-9CBB-1CC7-4D36-0EBCFBF6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689" y="4800858"/>
            <a:ext cx="476794" cy="1899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FF7DC87-58D0-FB85-035A-DDB3B90E60AD}"/>
              </a:ext>
            </a:extLst>
          </p:cNvPr>
          <p:cNvCxnSpPr>
            <a:cxnSpLocks/>
            <a:stCxn id="106" idx="2"/>
            <a:endCxn id="100" idx="0"/>
          </p:cNvCxnSpPr>
          <p:nvPr/>
        </p:nvCxnSpPr>
        <p:spPr>
          <a:xfrm>
            <a:off x="6782544" y="4723788"/>
            <a:ext cx="325956" cy="790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Rectangle 58">
            <a:extLst>
              <a:ext uri="{FF2B5EF4-FFF2-40B4-BE49-F238E27FC236}">
                <a16:creationId xmlns:a16="http://schemas.microsoft.com/office/drawing/2014/main" id="{7163FA8C-788B-244C-853B-A2B6F2B2F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354" y="4802867"/>
            <a:ext cx="222292" cy="1902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CD76913-FFA6-75BC-61EC-8DFD9217ECBF}"/>
              </a:ext>
            </a:extLst>
          </p:cNvPr>
          <p:cNvCxnSpPr>
            <a:cxnSpLocks/>
            <a:stCxn id="104" idx="2"/>
            <a:endCxn id="96" idx="0"/>
          </p:cNvCxnSpPr>
          <p:nvPr/>
        </p:nvCxnSpPr>
        <p:spPr>
          <a:xfrm>
            <a:off x="7937438" y="4723121"/>
            <a:ext cx="333877" cy="8284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Rectangle 58">
            <a:extLst>
              <a:ext uri="{FF2B5EF4-FFF2-40B4-BE49-F238E27FC236}">
                <a16:creationId xmlns:a16="http://schemas.microsoft.com/office/drawing/2014/main" id="{4AEF8801-AB77-C469-946A-B6A9C7F42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408" y="4805963"/>
            <a:ext cx="209814" cy="1899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953D6E0-1452-C9A5-DC8A-680221192263}"/>
              </a:ext>
            </a:extLst>
          </p:cNvPr>
          <p:cNvCxnSpPr>
            <a:cxnSpLocks/>
            <a:stCxn id="104" idx="2"/>
            <a:endCxn id="94" idx="0"/>
          </p:cNvCxnSpPr>
          <p:nvPr/>
        </p:nvCxnSpPr>
        <p:spPr>
          <a:xfrm flipH="1">
            <a:off x="7682709" y="4723121"/>
            <a:ext cx="254729" cy="6910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Oval 44">
            <a:extLst>
              <a:ext uri="{FF2B5EF4-FFF2-40B4-BE49-F238E27FC236}">
                <a16:creationId xmlns:a16="http://schemas.microsoft.com/office/drawing/2014/main" id="{CD603792-147B-0121-AC46-28BBA6490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55" y="4792229"/>
            <a:ext cx="465107" cy="202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9A8B5BC8-262C-00CD-67C4-6110E22DACCE}"/>
              </a:ext>
            </a:extLst>
          </p:cNvPr>
          <p:cNvSpPr/>
          <p:nvPr/>
        </p:nvSpPr>
        <p:spPr>
          <a:xfrm>
            <a:off x="6178268" y="4342410"/>
            <a:ext cx="661729" cy="1666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Consolas" panose="020B0609020204030204" pitchFamily="49" charset="0"/>
                <a:cs typeface="Arial" panose="020B0604020202020204" pitchFamily="34" charset="0"/>
              </a:rPr>
              <a:t>Step 1</a:t>
            </a:r>
            <a:endParaRPr lang="zh-CN" altLang="en-US" sz="1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41266E3F-D550-9D41-4F90-8AD4D5E7929B}"/>
                  </a:ext>
                </a:extLst>
              </p:cNvPr>
              <p:cNvSpPr txBox="1"/>
              <p:nvPr/>
            </p:nvSpPr>
            <p:spPr>
              <a:xfrm>
                <a:off x="6960431" y="4762920"/>
                <a:ext cx="31499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000" baseline="-25000" dirty="0">
                    <a:latin typeface="Consolas" panose="020B0609020204030204" pitchFamily="49" charset="0"/>
                  </a:rPr>
                  <a:t>1</a:t>
                </a:r>
                <a:endParaRPr lang="zh-CN" altLang="en-US" sz="1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41266E3F-D550-9D41-4F90-8AD4D5E79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431" y="4762920"/>
                <a:ext cx="314994" cy="246221"/>
              </a:xfrm>
              <a:prstGeom prst="rect">
                <a:avLst/>
              </a:prstGeom>
              <a:blipFill>
                <a:blip r:embed="rId14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B75F8A53-66A1-3068-7741-CF2CF8B66A98}"/>
                  </a:ext>
                </a:extLst>
              </p:cNvPr>
              <p:cNvSpPr txBox="1"/>
              <p:nvPr/>
            </p:nvSpPr>
            <p:spPr>
              <a:xfrm>
                <a:off x="8114105" y="4765408"/>
                <a:ext cx="31499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000" baseline="-25000" dirty="0">
                    <a:latin typeface="Consolas" panose="020B0609020204030204" pitchFamily="49" charset="0"/>
                  </a:rPr>
                  <a:t>3</a:t>
                </a:r>
                <a:endParaRPr lang="zh-CN" altLang="en-US" sz="1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B75F8A53-66A1-3068-7741-CF2CF8B6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05" y="4765408"/>
                <a:ext cx="314994" cy="246221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A3D77A2B-B9B5-FE51-50E1-9344F9BD1F3D}"/>
                  </a:ext>
                </a:extLst>
              </p:cNvPr>
              <p:cNvSpPr txBox="1"/>
              <p:nvPr/>
            </p:nvSpPr>
            <p:spPr>
              <a:xfrm>
                <a:off x="7428000" y="4760095"/>
                <a:ext cx="52487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nor/>
                        </m:rPr>
                        <a:rPr lang="en-US" altLang="zh-CN" sz="1000" b="0" i="0" baseline="-25000" dirty="0" smtClean="0">
                          <a:latin typeface="Consolas" panose="020B0609020204030204" pitchFamily="49" charset="0"/>
                        </a:rPr>
                        <m:t>3</m:t>
                      </m:r>
                    </m:oMath>
                  </m:oMathPara>
                </a14:m>
                <a:endParaRPr lang="zh-CN" altLang="en-US" sz="1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A3D77A2B-B9B5-FE51-50E1-9344F9BD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000" y="4760095"/>
                <a:ext cx="524870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C39A80DF-6F83-C281-64A3-ECE17A3D8E2C}"/>
                  </a:ext>
                </a:extLst>
              </p:cNvPr>
              <p:cNvSpPr txBox="1"/>
              <p:nvPr/>
            </p:nvSpPr>
            <p:spPr>
              <a:xfrm>
                <a:off x="6203875" y="4759891"/>
                <a:ext cx="57634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C39A80DF-6F83-C281-64A3-ECE17A3D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875" y="4759891"/>
                <a:ext cx="576347" cy="2462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5" name="矩形: 圆角 264">
            <a:extLst>
              <a:ext uri="{FF2B5EF4-FFF2-40B4-BE49-F238E27FC236}">
                <a16:creationId xmlns:a16="http://schemas.microsoft.com/office/drawing/2014/main" id="{4623551A-A24C-A5BD-AF3C-56090929DAFD}"/>
              </a:ext>
            </a:extLst>
          </p:cNvPr>
          <p:cNvSpPr/>
          <p:nvPr/>
        </p:nvSpPr>
        <p:spPr>
          <a:xfrm>
            <a:off x="8500770" y="4342181"/>
            <a:ext cx="626200" cy="16691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Consolas" panose="020B0609020204030204" pitchFamily="49" charset="0"/>
                <a:cs typeface="Arial" panose="020B0604020202020204" pitchFamily="34" charset="0"/>
              </a:rPr>
              <a:t>Step N</a:t>
            </a:r>
            <a:endParaRPr lang="zh-CN" altLang="en-US" sz="1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19F4277-C853-59D9-FEAA-C22AD97FA241}"/>
              </a:ext>
            </a:extLst>
          </p:cNvPr>
          <p:cNvSpPr/>
          <p:nvPr/>
        </p:nvSpPr>
        <p:spPr>
          <a:xfrm>
            <a:off x="7389685" y="4463856"/>
            <a:ext cx="1082947" cy="57752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343" name="Rectangle 58">
            <a:extLst>
              <a:ext uri="{FF2B5EF4-FFF2-40B4-BE49-F238E27FC236}">
                <a16:creationId xmlns:a16="http://schemas.microsoft.com/office/drawing/2014/main" id="{C16E216B-EC30-A79C-4505-0890F6697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9755" y="4605619"/>
            <a:ext cx="275030" cy="23190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294" name="文本框 32">
            <a:extLst>
              <a:ext uri="{FF2B5EF4-FFF2-40B4-BE49-F238E27FC236}">
                <a16:creationId xmlns:a16="http://schemas.microsoft.com/office/drawing/2014/main" id="{D565F90C-6D27-6BC9-3FBC-4722D7F95E9F}"/>
              </a:ext>
            </a:extLst>
          </p:cNvPr>
          <p:cNvSpPr txBox="1"/>
          <p:nvPr/>
        </p:nvSpPr>
        <p:spPr>
          <a:xfrm>
            <a:off x="10150415" y="6362451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rgbClr val="FF0000"/>
                </a:solidFill>
                <a:latin typeface="Consolas" panose="020B0609020204030204" pitchFamily="49" charset="0"/>
              </a:rPr>
              <a:t>Skipped</a:t>
            </a:r>
            <a:endParaRPr lang="zh-CN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2BAE6BD0-31F3-DBE7-EA25-E89676F0F418}"/>
              </a:ext>
            </a:extLst>
          </p:cNvPr>
          <p:cNvCxnSpPr>
            <a:cxnSpLocks/>
            <a:stCxn id="321" idx="2"/>
            <a:endCxn id="342" idx="0"/>
          </p:cNvCxnSpPr>
          <p:nvPr/>
        </p:nvCxnSpPr>
        <p:spPr>
          <a:xfrm flipH="1">
            <a:off x="9813057" y="4350862"/>
            <a:ext cx="686747" cy="2203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A84357A-E0E4-CC88-E3D3-E81D3C182E1D}"/>
              </a:ext>
            </a:extLst>
          </p:cNvPr>
          <p:cNvCxnSpPr>
            <a:cxnSpLocks/>
            <a:stCxn id="321" idx="2"/>
          </p:cNvCxnSpPr>
          <p:nvPr/>
        </p:nvCxnSpPr>
        <p:spPr>
          <a:xfrm>
            <a:off x="10499804" y="4350862"/>
            <a:ext cx="647407" cy="22673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7" name="矩形 296">
            <a:extLst>
              <a:ext uri="{FF2B5EF4-FFF2-40B4-BE49-F238E27FC236}">
                <a16:creationId xmlns:a16="http://schemas.microsoft.com/office/drawing/2014/main" id="{13A4C818-055B-9AF1-8A6F-0B9490C5A3D7}"/>
              </a:ext>
            </a:extLst>
          </p:cNvPr>
          <p:cNvSpPr/>
          <p:nvPr/>
        </p:nvSpPr>
        <p:spPr>
          <a:xfrm>
            <a:off x="9459248" y="5441510"/>
            <a:ext cx="2059320" cy="93451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>
              <a:solidFill>
                <a:schemeClr val="tx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298" name="文本框 123">
            <a:extLst>
              <a:ext uri="{FF2B5EF4-FFF2-40B4-BE49-F238E27FC236}">
                <a16:creationId xmlns:a16="http://schemas.microsoft.com/office/drawing/2014/main" id="{703BD632-DB6C-F27B-41A3-1277E088CCA1}"/>
              </a:ext>
            </a:extLst>
          </p:cNvPr>
          <p:cNvSpPr txBox="1"/>
          <p:nvPr/>
        </p:nvSpPr>
        <p:spPr>
          <a:xfrm>
            <a:off x="11102926" y="443965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99" name="文本框 110">
            <a:extLst>
              <a:ext uri="{FF2B5EF4-FFF2-40B4-BE49-F238E27FC236}">
                <a16:creationId xmlns:a16="http://schemas.microsoft.com/office/drawing/2014/main" id="{E2749135-250B-EFCC-48D8-9994F75CC4A1}"/>
              </a:ext>
            </a:extLst>
          </p:cNvPr>
          <p:cNvSpPr txBox="1"/>
          <p:nvPr/>
        </p:nvSpPr>
        <p:spPr>
          <a:xfrm>
            <a:off x="10681574" y="4674389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latin typeface="Consolas" panose="020B0609020204030204" pitchFamily="49" charset="0"/>
              </a:rPr>
              <a:t>Tick Flow</a:t>
            </a:r>
            <a:endParaRPr lang="zh-CN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Oval 44">
            <a:extLst>
              <a:ext uri="{FF2B5EF4-FFF2-40B4-BE49-F238E27FC236}">
                <a16:creationId xmlns:a16="http://schemas.microsoft.com/office/drawing/2014/main" id="{A7D054E4-54C9-C145-C25B-FB2DF0660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148" y="4590089"/>
            <a:ext cx="635781" cy="2616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文本框 257">
                <a:extLst>
                  <a:ext uri="{FF2B5EF4-FFF2-40B4-BE49-F238E27FC236}">
                    <a16:creationId xmlns:a16="http://schemas.microsoft.com/office/drawing/2014/main" id="{58531737-DE1A-1A60-9322-1C61B46E6F69}"/>
                  </a:ext>
                </a:extLst>
              </p:cNvPr>
              <p:cNvSpPr txBox="1"/>
              <p:nvPr/>
            </p:nvSpPr>
            <p:spPr>
              <a:xfrm>
                <a:off x="9527767" y="4571228"/>
                <a:ext cx="57058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2" name="文本框 257">
                <a:extLst>
                  <a:ext uri="{FF2B5EF4-FFF2-40B4-BE49-F238E27FC236}">
                    <a16:creationId xmlns:a16="http://schemas.microsoft.com/office/drawing/2014/main" id="{58531737-DE1A-1A60-9322-1C61B46E6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767" y="4571228"/>
                <a:ext cx="570580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Oval 44">
            <a:extLst>
              <a:ext uri="{FF2B5EF4-FFF2-40B4-BE49-F238E27FC236}">
                <a16:creationId xmlns:a16="http://schemas.microsoft.com/office/drawing/2014/main" id="{2A5EB052-6B34-B5FB-6AF0-47FC0CD3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6106" y="5099911"/>
            <a:ext cx="549596" cy="2347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339" name="Oval 44">
            <a:extLst>
              <a:ext uri="{FF2B5EF4-FFF2-40B4-BE49-F238E27FC236}">
                <a16:creationId xmlns:a16="http://schemas.microsoft.com/office/drawing/2014/main" id="{37496D08-CD60-22C6-628E-144F696CE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0598" y="6049467"/>
            <a:ext cx="490939" cy="2347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337" name="Rectangle 55">
            <a:extLst>
              <a:ext uri="{FF2B5EF4-FFF2-40B4-BE49-F238E27FC236}">
                <a16:creationId xmlns:a16="http://schemas.microsoft.com/office/drawing/2014/main" id="{2B7544C3-62F3-4C69-623A-43FEC5054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332" y="5089119"/>
            <a:ext cx="294643" cy="222334"/>
          </a:xfrm>
          <a:prstGeom prst="rect">
            <a:avLst/>
          </a:prstGeom>
          <a:noFill/>
          <a:ln w="19050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338" name="Rectangle 10">
            <a:extLst>
              <a:ext uri="{FF2B5EF4-FFF2-40B4-BE49-F238E27FC236}">
                <a16:creationId xmlns:a16="http://schemas.microsoft.com/office/drawing/2014/main" id="{C2773465-F223-C62C-4A3C-15C13C91F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0837" y="5115444"/>
            <a:ext cx="75342" cy="18466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?</a:t>
            </a:r>
            <a:endParaRPr kumimoji="0" lang="zh-CN" altLang="zh-CN" sz="1200" b="0" i="0" u="none" strike="noStrike" cap="none" normalizeH="0" baseline="0" dirty="0"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</p:txBody>
      </p: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77345181-0F8A-824A-2E56-0CD34CB903E7}"/>
              </a:ext>
            </a:extLst>
          </p:cNvPr>
          <p:cNvCxnSpPr>
            <a:cxnSpLocks/>
            <a:stCxn id="321" idx="2"/>
            <a:endCxn id="343" idx="0"/>
          </p:cNvCxnSpPr>
          <p:nvPr/>
        </p:nvCxnSpPr>
        <p:spPr>
          <a:xfrm flipH="1">
            <a:off x="10497270" y="4350862"/>
            <a:ext cx="2534" cy="25475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A4B050F0-43D8-FD90-8826-951433CC2A3D}"/>
              </a:ext>
            </a:extLst>
          </p:cNvPr>
          <p:cNvCxnSpPr>
            <a:cxnSpLocks/>
            <a:stCxn id="343" idx="2"/>
            <a:endCxn id="337" idx="0"/>
          </p:cNvCxnSpPr>
          <p:nvPr/>
        </p:nvCxnSpPr>
        <p:spPr>
          <a:xfrm>
            <a:off x="10497270" y="4837522"/>
            <a:ext cx="127384" cy="25159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7" name="直接箭头连接符 306">
            <a:extLst>
              <a:ext uri="{FF2B5EF4-FFF2-40B4-BE49-F238E27FC236}">
                <a16:creationId xmlns:a16="http://schemas.microsoft.com/office/drawing/2014/main" id="{A0C25FBC-BAC2-B999-BE61-03201803F318}"/>
              </a:ext>
            </a:extLst>
          </p:cNvPr>
          <p:cNvCxnSpPr>
            <a:cxnSpLocks/>
            <a:stCxn id="343" idx="2"/>
            <a:endCxn id="301" idx="0"/>
          </p:cNvCxnSpPr>
          <p:nvPr/>
        </p:nvCxnSpPr>
        <p:spPr>
          <a:xfrm flipH="1">
            <a:off x="9920904" y="4837522"/>
            <a:ext cx="576366" cy="26238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5" name="Rectangle 58">
            <a:extLst>
              <a:ext uri="{FF2B5EF4-FFF2-40B4-BE49-F238E27FC236}">
                <a16:creationId xmlns:a16="http://schemas.microsoft.com/office/drawing/2014/main" id="{72E255F9-C1CE-52EE-D913-AB2E3C804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9568" y="5586434"/>
            <a:ext cx="275030" cy="23190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0BFC406A-5E00-EC29-B670-6ADA1AD10DD0}"/>
              </a:ext>
            </a:extLst>
          </p:cNvPr>
          <p:cNvCxnSpPr>
            <a:cxnSpLocks/>
            <a:stCxn id="337" idx="2"/>
            <a:endCxn id="335" idx="0"/>
          </p:cNvCxnSpPr>
          <p:nvPr/>
        </p:nvCxnSpPr>
        <p:spPr>
          <a:xfrm flipH="1">
            <a:off x="9977083" y="5311453"/>
            <a:ext cx="647571" cy="27498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C0BA6C42-89A6-EC2E-2560-E80F561E5053}"/>
              </a:ext>
            </a:extLst>
          </p:cNvPr>
          <p:cNvCxnSpPr>
            <a:cxnSpLocks/>
            <a:stCxn id="335" idx="2"/>
            <a:endCxn id="329" idx="0"/>
          </p:cNvCxnSpPr>
          <p:nvPr/>
        </p:nvCxnSpPr>
        <p:spPr>
          <a:xfrm>
            <a:off x="9977083" y="5818337"/>
            <a:ext cx="244704" cy="2398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62787A7D-CD2D-8FD1-E3AE-89B32E3A3C8C}"/>
              </a:ext>
            </a:extLst>
          </p:cNvPr>
          <p:cNvCxnSpPr>
            <a:cxnSpLocks/>
            <a:stCxn id="335" idx="2"/>
            <a:endCxn id="339" idx="0"/>
          </p:cNvCxnSpPr>
          <p:nvPr/>
        </p:nvCxnSpPr>
        <p:spPr>
          <a:xfrm flipH="1">
            <a:off x="9746068" y="5818337"/>
            <a:ext cx="231015" cy="2311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9" name="Rectangle 58">
            <a:extLst>
              <a:ext uri="{FF2B5EF4-FFF2-40B4-BE49-F238E27FC236}">
                <a16:creationId xmlns:a16="http://schemas.microsoft.com/office/drawing/2014/main" id="{76450B31-A291-D258-8DA8-380C0B0B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272" y="6058198"/>
            <a:ext cx="275030" cy="231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327" name="Oval 44">
            <a:extLst>
              <a:ext uri="{FF2B5EF4-FFF2-40B4-BE49-F238E27FC236}">
                <a16:creationId xmlns:a16="http://schemas.microsoft.com/office/drawing/2014/main" id="{E22B8F87-6BF0-6B70-A60B-AD12ACD75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4388" y="6049467"/>
            <a:ext cx="534804" cy="2347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文本框 350">
                <a:extLst>
                  <a:ext uri="{FF2B5EF4-FFF2-40B4-BE49-F238E27FC236}">
                    <a16:creationId xmlns:a16="http://schemas.microsoft.com/office/drawing/2014/main" id="{6F7C4B25-CE76-529B-9437-FC14393C3617}"/>
                  </a:ext>
                </a:extLst>
              </p:cNvPr>
              <p:cNvSpPr txBox="1"/>
              <p:nvPr/>
            </p:nvSpPr>
            <p:spPr>
              <a:xfrm>
                <a:off x="10474874" y="6019414"/>
                <a:ext cx="67031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en-US" altLang="zh-CN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8" name="文本框 350">
                <a:extLst>
                  <a:ext uri="{FF2B5EF4-FFF2-40B4-BE49-F238E27FC236}">
                    <a16:creationId xmlns:a16="http://schemas.microsoft.com/office/drawing/2014/main" id="{6F7C4B25-CE76-529B-9437-FC14393C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874" y="6019414"/>
                <a:ext cx="670311" cy="261610"/>
              </a:xfrm>
              <a:prstGeom prst="rect">
                <a:avLst/>
              </a:prstGeom>
              <a:blipFill>
                <a:blip r:embed="rId19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5" name="Rectangle 58">
            <a:extLst>
              <a:ext uri="{FF2B5EF4-FFF2-40B4-BE49-F238E27FC236}">
                <a16:creationId xmlns:a16="http://schemas.microsoft.com/office/drawing/2014/main" id="{31E4E4F3-4657-C452-1090-B1557B9D1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1926" y="6058198"/>
            <a:ext cx="275030" cy="231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323" name="Rectangle 58">
            <a:extLst>
              <a:ext uri="{FF2B5EF4-FFF2-40B4-BE49-F238E27FC236}">
                <a16:creationId xmlns:a16="http://schemas.microsoft.com/office/drawing/2014/main" id="{7515AD2C-3E2E-5448-471A-2A350D9BB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1296" y="5584475"/>
            <a:ext cx="275030" cy="23190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317" name="直接箭头连接符 316">
            <a:extLst>
              <a:ext uri="{FF2B5EF4-FFF2-40B4-BE49-F238E27FC236}">
                <a16:creationId xmlns:a16="http://schemas.microsoft.com/office/drawing/2014/main" id="{D8AE1281-6E93-94CF-15DC-29AA42EB8AF8}"/>
              </a:ext>
            </a:extLst>
          </p:cNvPr>
          <p:cNvCxnSpPr>
            <a:cxnSpLocks/>
            <a:stCxn id="337" idx="2"/>
            <a:endCxn id="323" idx="0"/>
          </p:cNvCxnSpPr>
          <p:nvPr/>
        </p:nvCxnSpPr>
        <p:spPr>
          <a:xfrm>
            <a:off x="10624654" y="5311453"/>
            <a:ext cx="354157" cy="27302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8" name="直接箭头连接符 317">
            <a:extLst>
              <a:ext uri="{FF2B5EF4-FFF2-40B4-BE49-F238E27FC236}">
                <a16:creationId xmlns:a16="http://schemas.microsoft.com/office/drawing/2014/main" id="{31F7FF71-9911-3E65-4A7D-E11239D4DF68}"/>
              </a:ext>
            </a:extLst>
          </p:cNvPr>
          <p:cNvCxnSpPr>
            <a:cxnSpLocks/>
            <a:stCxn id="323" idx="2"/>
            <a:endCxn id="325" idx="0"/>
          </p:cNvCxnSpPr>
          <p:nvPr/>
        </p:nvCxnSpPr>
        <p:spPr>
          <a:xfrm>
            <a:off x="10978811" y="5816378"/>
            <a:ext cx="280630" cy="24182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3F1151D3-3714-3852-5A5A-80B55EFDE5E5}"/>
              </a:ext>
            </a:extLst>
          </p:cNvPr>
          <p:cNvCxnSpPr>
            <a:cxnSpLocks/>
            <a:stCxn id="323" idx="2"/>
            <a:endCxn id="327" idx="0"/>
          </p:cNvCxnSpPr>
          <p:nvPr/>
        </p:nvCxnSpPr>
        <p:spPr>
          <a:xfrm flipH="1">
            <a:off x="10761790" y="5816378"/>
            <a:ext cx="217021" cy="23308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1" name="Rectangle 55">
            <a:extLst>
              <a:ext uri="{FF2B5EF4-FFF2-40B4-BE49-F238E27FC236}">
                <a16:creationId xmlns:a16="http://schemas.microsoft.com/office/drawing/2014/main" id="{EA556145-CE31-018A-FFB4-0B9541F08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2482" y="4128528"/>
            <a:ext cx="294643" cy="222334"/>
          </a:xfrm>
          <a:prstGeom prst="rect">
            <a:avLst/>
          </a:prstGeom>
          <a:noFill/>
          <a:ln w="19050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322" name="Rectangle 10">
            <a:extLst>
              <a:ext uri="{FF2B5EF4-FFF2-40B4-BE49-F238E27FC236}">
                <a16:creationId xmlns:a16="http://schemas.microsoft.com/office/drawing/2014/main" id="{5D5F558F-E1C5-92A6-8004-8622CF557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9891" y="4148757"/>
            <a:ext cx="75342" cy="18466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?</a:t>
            </a:r>
            <a:endParaRPr kumimoji="0" lang="zh-CN" altLang="zh-CN" sz="1200" b="0" i="0" u="none" strike="noStrike" cap="none" normalizeH="0" baseline="0" dirty="0"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24">
                <a:extLst>
                  <a:ext uri="{FF2B5EF4-FFF2-40B4-BE49-F238E27FC236}">
                    <a16:creationId xmlns:a16="http://schemas.microsoft.com/office/drawing/2014/main" id="{310D5109-D516-1199-760D-EEEA2524B9E8}"/>
                  </a:ext>
                </a:extLst>
              </p:cNvPr>
              <p:cNvSpPr txBox="1"/>
              <p:nvPr/>
            </p:nvSpPr>
            <p:spPr>
              <a:xfrm>
                <a:off x="9520765" y="3851335"/>
                <a:ext cx="2560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200">
                    <a:latin typeface="Consolas" panose="020B0609020204030204" pitchFamily="49" charset="0"/>
                  </a:rPr>
                  <a:t>env state:{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200">
                    <a:latin typeface="Consolas" panose="020B0609020204030204" pitchFamily="49" charset="0"/>
                  </a:rPr>
                  <a:t>,...}</a:t>
                </a:r>
                <a:endParaRPr lang="zh-CN" altLang="en-US" sz="12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5" name="文本框 24">
                <a:extLst>
                  <a:ext uri="{FF2B5EF4-FFF2-40B4-BE49-F238E27FC236}">
                    <a16:creationId xmlns:a16="http://schemas.microsoft.com/office/drawing/2014/main" id="{310D5109-D516-1199-760D-EEEA2524B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765" y="3851335"/>
                <a:ext cx="2560067" cy="276999"/>
              </a:xfrm>
              <a:prstGeom prst="rect">
                <a:avLst/>
              </a:prstGeom>
              <a:blipFill>
                <a:blip r:embed="rId20"/>
                <a:stretch>
                  <a:fillRect l="-238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矩形: 圆角 263">
            <a:extLst>
              <a:ext uri="{FF2B5EF4-FFF2-40B4-BE49-F238E27FC236}">
                <a16:creationId xmlns:a16="http://schemas.microsoft.com/office/drawing/2014/main" id="{0ED2CAE7-507A-CE0B-B31E-2CF20E66D08A}"/>
              </a:ext>
            </a:extLst>
          </p:cNvPr>
          <p:cNvSpPr/>
          <p:nvPr/>
        </p:nvSpPr>
        <p:spPr>
          <a:xfrm>
            <a:off x="7804008" y="4342181"/>
            <a:ext cx="665532" cy="1669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Consolas" panose="020B0609020204030204" pitchFamily="49" charset="0"/>
                <a:cs typeface="Arial" panose="020B0604020202020204" pitchFamily="34" charset="0"/>
              </a:rPr>
              <a:t>Step 2</a:t>
            </a:r>
            <a:endParaRPr lang="zh-CN" altLang="en-US" sz="1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10" name="文本框 424">
            <a:extLst>
              <a:ext uri="{FF2B5EF4-FFF2-40B4-BE49-F238E27FC236}">
                <a16:creationId xmlns:a16="http://schemas.microsoft.com/office/drawing/2014/main" id="{BE0F0D88-7E3E-6DC2-E3BA-3BE8CD79E8AC}"/>
              </a:ext>
            </a:extLst>
          </p:cNvPr>
          <p:cNvSpPr txBox="1"/>
          <p:nvPr/>
        </p:nvSpPr>
        <p:spPr>
          <a:xfrm>
            <a:off x="10832217" y="5537787"/>
            <a:ext cx="314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latin typeface="Consolas" panose="020B0609020204030204" pitchFamily="49" charset="0"/>
              </a:rPr>
              <a:t>→</a:t>
            </a:r>
          </a:p>
        </p:txBody>
      </p:sp>
      <p:sp>
        <p:nvSpPr>
          <p:cNvPr id="450" name="文本框 449">
            <a:extLst>
              <a:ext uri="{FF2B5EF4-FFF2-40B4-BE49-F238E27FC236}">
                <a16:creationId xmlns:a16="http://schemas.microsoft.com/office/drawing/2014/main" id="{34B25878-44AE-2E54-3EC0-888381DFB23F}"/>
              </a:ext>
            </a:extLst>
          </p:cNvPr>
          <p:cNvSpPr txBox="1"/>
          <p:nvPr/>
        </p:nvSpPr>
        <p:spPr>
          <a:xfrm>
            <a:off x="9826994" y="5544068"/>
            <a:ext cx="314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latin typeface="Consolas" panose="020B0609020204030204" pitchFamily="49" charset="0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文本框 289">
                <a:extLst>
                  <a:ext uri="{FF2B5EF4-FFF2-40B4-BE49-F238E27FC236}">
                    <a16:creationId xmlns:a16="http://schemas.microsoft.com/office/drawing/2014/main" id="{C72523C9-6987-1EF0-258F-EE39B4CAF5FC}"/>
                  </a:ext>
                </a:extLst>
              </p:cNvPr>
              <p:cNvSpPr txBox="1"/>
              <p:nvPr/>
            </p:nvSpPr>
            <p:spPr>
              <a:xfrm>
                <a:off x="9522812" y="6020348"/>
                <a:ext cx="52497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2" name="文本框 289">
                <a:extLst>
                  <a:ext uri="{FF2B5EF4-FFF2-40B4-BE49-F238E27FC236}">
                    <a16:creationId xmlns:a16="http://schemas.microsoft.com/office/drawing/2014/main" id="{C72523C9-6987-1EF0-258F-EE39B4CAF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812" y="6020348"/>
                <a:ext cx="524979" cy="261610"/>
              </a:xfrm>
              <a:prstGeom prst="rect">
                <a:avLst/>
              </a:prstGeom>
              <a:blipFill>
                <a:blip r:embed="rId2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文本框 344">
                <a:extLst>
                  <a:ext uri="{FF2B5EF4-FFF2-40B4-BE49-F238E27FC236}">
                    <a16:creationId xmlns:a16="http://schemas.microsoft.com/office/drawing/2014/main" id="{95C5DEFF-8D76-C33C-E9E3-36CAB75641ED}"/>
                  </a:ext>
                </a:extLst>
              </p:cNvPr>
              <p:cNvSpPr txBox="1"/>
              <p:nvPr/>
            </p:nvSpPr>
            <p:spPr>
              <a:xfrm>
                <a:off x="10035155" y="6033492"/>
                <a:ext cx="39425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100" baseline="-25000" dirty="0">
                    <a:latin typeface="Consolas" panose="020B0609020204030204" pitchFamily="49" charset="0"/>
                  </a:rPr>
                  <a:t>1</a:t>
                </a:r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3" name="文本框 344">
                <a:extLst>
                  <a:ext uri="{FF2B5EF4-FFF2-40B4-BE49-F238E27FC236}">
                    <a16:creationId xmlns:a16="http://schemas.microsoft.com/office/drawing/2014/main" id="{95C5DEFF-8D76-C33C-E9E3-36CAB756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155" y="6033492"/>
                <a:ext cx="394255" cy="261610"/>
              </a:xfrm>
              <a:prstGeom prst="rect">
                <a:avLst/>
              </a:prstGeom>
              <a:blipFill>
                <a:blip r:embed="rId22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文本框 417">
                <a:extLst>
                  <a:ext uri="{FF2B5EF4-FFF2-40B4-BE49-F238E27FC236}">
                    <a16:creationId xmlns:a16="http://schemas.microsoft.com/office/drawing/2014/main" id="{AF0DB695-F313-0CE7-A5D0-BC45AE93B5E7}"/>
                  </a:ext>
                </a:extLst>
              </p:cNvPr>
              <p:cNvSpPr txBox="1"/>
              <p:nvPr/>
            </p:nvSpPr>
            <p:spPr>
              <a:xfrm>
                <a:off x="11100733" y="6025872"/>
                <a:ext cx="33279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100" baseline="-25000" dirty="0">
                    <a:latin typeface="Consolas" panose="020B0609020204030204" pitchFamily="49" charset="0"/>
                  </a:rPr>
                  <a:t>3</a:t>
                </a:r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4" name="文本框 417">
                <a:extLst>
                  <a:ext uri="{FF2B5EF4-FFF2-40B4-BE49-F238E27FC236}">
                    <a16:creationId xmlns:a16="http://schemas.microsoft.com/office/drawing/2014/main" id="{AF0DB695-F313-0CE7-A5D0-BC45AE93B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733" y="6025872"/>
                <a:ext cx="332791" cy="261610"/>
              </a:xfrm>
              <a:prstGeom prst="rect">
                <a:avLst/>
              </a:prstGeom>
              <a:blipFill>
                <a:blip r:embed="rId2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6" name="文本框 317">
            <a:extLst>
              <a:ext uri="{FF2B5EF4-FFF2-40B4-BE49-F238E27FC236}">
                <a16:creationId xmlns:a16="http://schemas.microsoft.com/office/drawing/2014/main" id="{AE74DE24-B326-DBE0-34BE-E190D6229C09}"/>
              </a:ext>
            </a:extLst>
          </p:cNvPr>
          <p:cNvSpPr txBox="1"/>
          <p:nvPr/>
        </p:nvSpPr>
        <p:spPr>
          <a:xfrm>
            <a:off x="10343984" y="4557214"/>
            <a:ext cx="314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latin typeface="Consolas" panose="020B0609020204030204" pitchFamily="49" charset="0"/>
              </a:rPr>
              <a:t>→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485E390-926C-718E-C79D-5ACB90DB507F}"/>
              </a:ext>
            </a:extLst>
          </p:cNvPr>
          <p:cNvGrpSpPr/>
          <p:nvPr/>
        </p:nvGrpSpPr>
        <p:grpSpPr>
          <a:xfrm>
            <a:off x="3561795" y="2709027"/>
            <a:ext cx="4268986" cy="261610"/>
            <a:chOff x="1115793" y="2282794"/>
            <a:chExt cx="3562702" cy="397502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2EA5F110-D299-824E-E4AA-4DE9B619468B}"/>
                </a:ext>
              </a:extLst>
            </p:cNvPr>
            <p:cNvSpPr/>
            <p:nvPr/>
          </p:nvSpPr>
          <p:spPr>
            <a:xfrm>
              <a:off x="1115793" y="2329845"/>
              <a:ext cx="3531617" cy="32135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0C3F317-B6E1-DCB4-23EF-2DDAAA339361}"/>
                </a:ext>
              </a:extLst>
            </p:cNvPr>
            <p:cNvSpPr txBox="1"/>
            <p:nvPr/>
          </p:nvSpPr>
          <p:spPr>
            <a:xfrm>
              <a:off x="1145959" y="2282794"/>
              <a:ext cx="3532536" cy="397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>
                  <a:solidFill>
                    <a:srgbClr val="FF0000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Output</a:t>
              </a:r>
              <a:r>
                <a:rPr lang="en-US" altLang="zh-CN" sz="1100" b="1">
                  <a:latin typeface="Consolas" panose="020B0609020204030204" pitchFamily="49" charset="0"/>
                  <a:cs typeface="Times New Roman" panose="02020603050405020304" pitchFamily="18" charset="0"/>
                </a:rPr>
                <a:t>:</a:t>
              </a:r>
              <a:r>
                <a:rPr lang="en-US" altLang="zh-CN" sz="1100">
                  <a:latin typeface="Consolas" panose="020B0609020204030204" pitchFamily="49" charset="0"/>
                  <a:cs typeface="Arial" panose="020B0604020202020204" pitchFamily="34" charset="0"/>
                </a:rPr>
                <a:t>¬Dirty(Table)∧(On(Coffee,Table)∨On(Tea,Table)) </a:t>
              </a:r>
              <a:endParaRPr lang="zh-CN" altLang="en-US" sz="1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64">
                <a:extLst>
                  <a:ext uri="{FF2B5EF4-FFF2-40B4-BE49-F238E27FC236}">
                    <a16:creationId xmlns:a16="http://schemas.microsoft.com/office/drawing/2014/main" id="{B47F241D-AC14-E112-C7C8-833910E9DC93}"/>
                  </a:ext>
                </a:extLst>
              </p:cNvPr>
              <p:cNvSpPr txBox="1"/>
              <p:nvPr/>
            </p:nvSpPr>
            <p:spPr>
              <a:xfrm>
                <a:off x="9665701" y="5071047"/>
                <a:ext cx="60406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1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文本框 264">
                <a:extLst>
                  <a:ext uri="{FF2B5EF4-FFF2-40B4-BE49-F238E27FC236}">
                    <a16:creationId xmlns:a16="http://schemas.microsoft.com/office/drawing/2014/main" id="{B47F241D-AC14-E112-C7C8-833910E9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01" y="5071047"/>
                <a:ext cx="604068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47A394A-68EE-8154-CC22-D0FA7942A565}"/>
              </a:ext>
            </a:extLst>
          </p:cNvPr>
          <p:cNvGrpSpPr/>
          <p:nvPr/>
        </p:nvGrpSpPr>
        <p:grpSpPr>
          <a:xfrm>
            <a:off x="5404675" y="5814291"/>
            <a:ext cx="1161690" cy="775890"/>
            <a:chOff x="5601156" y="5877979"/>
            <a:chExt cx="1161690" cy="77589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F66E3C8-F823-94F2-B1C8-ADE3D96DDC90}"/>
                </a:ext>
              </a:extLst>
            </p:cNvPr>
            <p:cNvSpPr/>
            <p:nvPr/>
          </p:nvSpPr>
          <p:spPr>
            <a:xfrm>
              <a:off x="5616592" y="5877979"/>
              <a:ext cx="1146254" cy="646313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Consolas" panose="020B0609020204030204" pitchFamily="49" charset="0"/>
                <a:ea typeface="黑体" panose="02010609060101010101" pitchFamily="49" charset="-122"/>
              </a:endParaRP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3F688D0E-5687-95E8-5146-DB24127A6FA5}"/>
                </a:ext>
              </a:extLst>
            </p:cNvPr>
            <p:cNvSpPr/>
            <p:nvPr/>
          </p:nvSpPr>
          <p:spPr>
            <a:xfrm>
              <a:off x="5601156" y="6480344"/>
              <a:ext cx="887352" cy="1735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latin typeface="Consolas" panose="020B0609020204030204" pitchFamily="49" charset="0"/>
                  <a:cs typeface="Arial" panose="020B0604020202020204" pitchFamily="34" charset="0"/>
                </a:rPr>
                <a:t>subtree </a:t>
              </a:r>
              <a:r>
                <a:rPr lang="en-US" altLang="zh-CN" sz="1100" dirty="0"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endParaRPr lang="zh-CN" altLang="en-US" sz="1100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AAE37D8-F4B3-B2AD-726F-CC57FCE42CA1}"/>
                </a:ext>
              </a:extLst>
            </p:cNvPr>
            <p:cNvCxnSpPr>
              <a:cxnSpLocks/>
              <a:stCxn id="40" idx="2"/>
              <a:endCxn id="82" idx="7"/>
            </p:cNvCxnSpPr>
            <p:nvPr/>
          </p:nvCxnSpPr>
          <p:spPr>
            <a:xfrm flipH="1">
              <a:off x="5866226" y="6001580"/>
              <a:ext cx="271542" cy="10571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Rectangle 55">
              <a:extLst>
                <a:ext uri="{FF2B5EF4-FFF2-40B4-BE49-F238E27FC236}">
                  <a16:creationId xmlns:a16="http://schemas.microsoft.com/office/drawing/2014/main" id="{895C699A-E361-6FF0-21B4-8314786E7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765" y="5929331"/>
              <a:ext cx="178005" cy="72249"/>
            </a:xfrm>
            <a:prstGeom prst="rect">
              <a:avLst/>
            </a:prstGeom>
            <a:noFill/>
            <a:ln w="952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Consolas" panose="020B0609020204030204" pitchFamily="49" charset="0"/>
              </a:endParaRPr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1CA5091D-D58A-4333-39BA-4F48E9E9D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683" y="6168621"/>
              <a:ext cx="134442" cy="83807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33F6C8F2-E306-04F0-27D3-F63BC6FB6CEA}"/>
                </a:ext>
              </a:extLst>
            </p:cNvPr>
            <p:cNvCxnSpPr>
              <a:cxnSpLocks/>
              <a:stCxn id="41" idx="2"/>
              <a:endCxn id="86" idx="0"/>
            </p:cNvCxnSpPr>
            <p:nvPr/>
          </p:nvCxnSpPr>
          <p:spPr>
            <a:xfrm>
              <a:off x="6005904" y="6252428"/>
              <a:ext cx="80981" cy="656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6ECD2E7A-429D-B802-5C64-402E09E104E2}"/>
                </a:ext>
              </a:extLst>
            </p:cNvPr>
            <p:cNvCxnSpPr>
              <a:cxnSpLocks/>
              <a:stCxn id="41" idx="2"/>
              <a:endCxn id="84" idx="0"/>
            </p:cNvCxnSpPr>
            <p:nvPr/>
          </p:nvCxnSpPr>
          <p:spPr>
            <a:xfrm flipH="1">
              <a:off x="5835021" y="6252428"/>
              <a:ext cx="170883" cy="676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B91E23E4-EF2E-DC40-F9F1-9A15416322B2}"/>
                </a:ext>
              </a:extLst>
            </p:cNvPr>
            <p:cNvCxnSpPr>
              <a:cxnSpLocks/>
              <a:stCxn id="88" idx="2"/>
              <a:endCxn id="85" idx="0"/>
            </p:cNvCxnSpPr>
            <p:nvPr/>
          </p:nvCxnSpPr>
          <p:spPr>
            <a:xfrm>
              <a:off x="6407983" y="6254724"/>
              <a:ext cx="139266" cy="6646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B39A3AAB-9933-2E40-9D20-B34EBDFA07AF}"/>
                </a:ext>
              </a:extLst>
            </p:cNvPr>
            <p:cNvCxnSpPr>
              <a:cxnSpLocks/>
              <a:stCxn id="88" idx="2"/>
              <a:endCxn id="87" idx="0"/>
            </p:cNvCxnSpPr>
            <p:nvPr/>
          </p:nvCxnSpPr>
          <p:spPr>
            <a:xfrm flipH="1">
              <a:off x="6301233" y="6254724"/>
              <a:ext cx="106750" cy="8004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262CFB42-3E4D-1D48-3375-21D28EAFA1D8}"/>
                </a:ext>
              </a:extLst>
            </p:cNvPr>
            <p:cNvCxnSpPr>
              <a:cxnSpLocks/>
              <a:stCxn id="40" idx="2"/>
              <a:endCxn id="88" idx="0"/>
            </p:cNvCxnSpPr>
            <p:nvPr/>
          </p:nvCxnSpPr>
          <p:spPr>
            <a:xfrm>
              <a:off x="6137768" y="6001580"/>
              <a:ext cx="270215" cy="17352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44">
              <a:extLst>
                <a:ext uri="{FF2B5EF4-FFF2-40B4-BE49-F238E27FC236}">
                  <a16:creationId xmlns:a16="http://schemas.microsoft.com/office/drawing/2014/main" id="{54A3C405-2BC1-E41C-9716-B09EE8B7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921" y="6093530"/>
              <a:ext cx="242873" cy="940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4" name="Oval 44">
              <a:extLst>
                <a:ext uri="{FF2B5EF4-FFF2-40B4-BE49-F238E27FC236}">
                  <a16:creationId xmlns:a16="http://schemas.microsoft.com/office/drawing/2014/main" id="{0929E9FA-CCBB-7EE6-A88F-626C9436D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914" y="6320068"/>
              <a:ext cx="230214" cy="911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5" name="Rectangle 58">
              <a:extLst>
                <a:ext uri="{FF2B5EF4-FFF2-40B4-BE49-F238E27FC236}">
                  <a16:creationId xmlns:a16="http://schemas.microsoft.com/office/drawing/2014/main" id="{F29FAA97-0C08-9020-6079-DFBDB6418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507" y="6321184"/>
              <a:ext cx="117484" cy="905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6" name="Rectangle 58">
              <a:extLst>
                <a:ext uri="{FF2B5EF4-FFF2-40B4-BE49-F238E27FC236}">
                  <a16:creationId xmlns:a16="http://schemas.microsoft.com/office/drawing/2014/main" id="{88C5925C-BA86-BAD4-56E3-0AE28B1C0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576" y="6318069"/>
              <a:ext cx="140618" cy="911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7" name="Oval 44">
              <a:extLst>
                <a:ext uri="{FF2B5EF4-FFF2-40B4-BE49-F238E27FC236}">
                  <a16:creationId xmlns:a16="http://schemas.microsoft.com/office/drawing/2014/main" id="{42B0FFFE-DA90-B0DC-287D-8F8AAC5A0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904" y="6334767"/>
              <a:ext cx="196657" cy="726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88" name="Rectangle 26">
              <a:extLst>
                <a:ext uri="{FF2B5EF4-FFF2-40B4-BE49-F238E27FC236}">
                  <a16:creationId xmlns:a16="http://schemas.microsoft.com/office/drawing/2014/main" id="{173CBD61-EEB4-CB25-500D-D161334C6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2051" y="6175104"/>
              <a:ext cx="131864" cy="79620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0DE36AB0-A6E7-D412-B9CC-68A14B46B383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6005904" y="6001580"/>
              <a:ext cx="131864" cy="16704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6EE81714-1ADD-9B67-01E0-7B74A64CE6CA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6137768" y="6001580"/>
              <a:ext cx="526988" cy="172309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3C5303A3-A920-F001-09B7-DEE592F5087E}"/>
                </a:ext>
              </a:extLst>
            </p:cNvPr>
            <p:cNvSpPr txBox="1"/>
            <p:nvPr/>
          </p:nvSpPr>
          <p:spPr>
            <a:xfrm>
              <a:off x="6463460" y="6085434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>
                  <a:latin typeface="Consolas" panose="020B0609020204030204" pitchFamily="49" charset="0"/>
                </a:rPr>
                <a:t>…</a:t>
              </a:r>
            </a:p>
          </p:txBody>
        </p: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57CFE7E-0C26-5D89-D598-0448439A48EA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 flipH="1">
            <a:off x="5941287" y="5504399"/>
            <a:ext cx="1366335" cy="3612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55">
            <a:extLst>
              <a:ext uri="{FF2B5EF4-FFF2-40B4-BE49-F238E27FC236}">
                <a16:creationId xmlns:a16="http://schemas.microsoft.com/office/drawing/2014/main" id="{3C38FC51-8F77-8330-7B23-40CAE09C0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300" y="5282065"/>
            <a:ext cx="294643" cy="222334"/>
          </a:xfrm>
          <a:prstGeom prst="rect">
            <a:avLst/>
          </a:prstGeom>
          <a:noFill/>
          <a:ln w="19050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09C22D6C-28A8-5E5C-7135-3F4167208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805" y="5308390"/>
            <a:ext cx="70532" cy="18466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?</a:t>
            </a:r>
            <a:endParaRPr kumimoji="0" lang="zh-CN" altLang="zh-CN" sz="1200" b="0" i="0" u="none" strike="noStrike" cap="none" normalizeH="0" baseline="0" dirty="0"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EE87001-8E25-C6C7-7AFE-026AE79DBD86}"/>
              </a:ext>
            </a:extLst>
          </p:cNvPr>
          <p:cNvSpPr txBox="1"/>
          <p:nvPr/>
        </p:nvSpPr>
        <p:spPr>
          <a:xfrm>
            <a:off x="8803501" y="57661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…</a:t>
            </a:r>
          </a:p>
        </p:txBody>
      </p: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9E3CE187-7801-D129-3572-DF2FEFED0FDD}"/>
              </a:ext>
            </a:extLst>
          </p:cNvPr>
          <p:cNvGrpSpPr/>
          <p:nvPr/>
        </p:nvGrpSpPr>
        <p:grpSpPr>
          <a:xfrm>
            <a:off x="762803" y="3649346"/>
            <a:ext cx="246580" cy="241816"/>
            <a:chOff x="777758" y="3537911"/>
            <a:chExt cx="246579" cy="241816"/>
          </a:xfrm>
        </p:grpSpPr>
        <p:sp>
          <p:nvSpPr>
            <p:cNvPr id="706" name="椭圆 705">
              <a:extLst>
                <a:ext uri="{FF2B5EF4-FFF2-40B4-BE49-F238E27FC236}">
                  <a16:creationId xmlns:a16="http://schemas.microsoft.com/office/drawing/2014/main" id="{627F7031-CDCF-8996-24C0-7B9735F55E64}"/>
                </a:ext>
              </a:extLst>
            </p:cNvPr>
            <p:cNvSpPr/>
            <p:nvPr/>
          </p:nvSpPr>
          <p:spPr>
            <a:xfrm>
              <a:off x="808337" y="3578489"/>
              <a:ext cx="216000" cy="2012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07" name="文本框 706">
              <a:extLst>
                <a:ext uri="{FF2B5EF4-FFF2-40B4-BE49-F238E27FC236}">
                  <a16:creationId xmlns:a16="http://schemas.microsoft.com/office/drawing/2014/main" id="{3D456286-5EB3-8561-7951-74E042210228}"/>
                </a:ext>
              </a:extLst>
            </p:cNvPr>
            <p:cNvSpPr txBox="1"/>
            <p:nvPr/>
          </p:nvSpPr>
          <p:spPr>
            <a:xfrm>
              <a:off x="777758" y="3537911"/>
              <a:ext cx="189706" cy="192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4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6DBF7A5-0642-83DE-B1E0-A32C8BB19152}"/>
              </a:ext>
            </a:extLst>
          </p:cNvPr>
          <p:cNvSpPr txBox="1"/>
          <p:nvPr/>
        </p:nvSpPr>
        <p:spPr>
          <a:xfrm>
            <a:off x="1368828" y="3646995"/>
            <a:ext cx="749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Exploration</a:t>
            </a:r>
          </a:p>
        </p:txBody>
      </p:sp>
      <p:grpSp>
        <p:nvGrpSpPr>
          <p:cNvPr id="663" name="组合 662">
            <a:extLst>
              <a:ext uri="{FF2B5EF4-FFF2-40B4-BE49-F238E27FC236}">
                <a16:creationId xmlns:a16="http://schemas.microsoft.com/office/drawing/2014/main" id="{114AF490-754D-9298-FADD-E2C22F24D2AB}"/>
              </a:ext>
            </a:extLst>
          </p:cNvPr>
          <p:cNvGrpSpPr/>
          <p:nvPr/>
        </p:nvGrpSpPr>
        <p:grpSpPr>
          <a:xfrm>
            <a:off x="1065313" y="194467"/>
            <a:ext cx="269626" cy="276999"/>
            <a:chOff x="-1043410" y="2768279"/>
            <a:chExt cx="269626" cy="276999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E187FBFD-1FAA-FFB7-7C90-88DA715A955C}"/>
                </a:ext>
              </a:extLst>
            </p:cNvPr>
            <p:cNvSpPr/>
            <p:nvPr/>
          </p:nvSpPr>
          <p:spPr>
            <a:xfrm>
              <a:off x="-1019181" y="2808856"/>
              <a:ext cx="216000" cy="201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94B47CF1-B200-8995-65BB-CAD9CD2B17A4}"/>
                </a:ext>
              </a:extLst>
            </p:cNvPr>
            <p:cNvSpPr txBox="1"/>
            <p:nvPr/>
          </p:nvSpPr>
          <p:spPr>
            <a:xfrm>
              <a:off x="-1043410" y="276827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9" name="组合 478">
            <a:extLst>
              <a:ext uri="{FF2B5EF4-FFF2-40B4-BE49-F238E27FC236}">
                <a16:creationId xmlns:a16="http://schemas.microsoft.com/office/drawing/2014/main" id="{9A95933F-1794-F405-B2A8-A281AF995311}"/>
              </a:ext>
            </a:extLst>
          </p:cNvPr>
          <p:cNvGrpSpPr/>
          <p:nvPr/>
        </p:nvGrpSpPr>
        <p:grpSpPr>
          <a:xfrm>
            <a:off x="769813" y="1802143"/>
            <a:ext cx="269626" cy="276999"/>
            <a:chOff x="-891010" y="2920679"/>
            <a:chExt cx="269626" cy="27699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10B96BA-AC17-A220-B478-CB97AD57B305}"/>
                </a:ext>
              </a:extLst>
            </p:cNvPr>
            <p:cNvSpPr/>
            <p:nvPr/>
          </p:nvSpPr>
          <p:spPr>
            <a:xfrm>
              <a:off x="-866781" y="2961256"/>
              <a:ext cx="216000" cy="201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5B99EFC6-1C7F-1D6B-6813-263E11E50C66}"/>
                </a:ext>
              </a:extLst>
            </p:cNvPr>
            <p:cNvSpPr txBox="1"/>
            <p:nvPr/>
          </p:nvSpPr>
          <p:spPr>
            <a:xfrm>
              <a:off x="-891010" y="292067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62" name="组合 661">
            <a:extLst>
              <a:ext uri="{FF2B5EF4-FFF2-40B4-BE49-F238E27FC236}">
                <a16:creationId xmlns:a16="http://schemas.microsoft.com/office/drawing/2014/main" id="{6967D5F6-6476-6A84-13E9-5D1F99E191D3}"/>
              </a:ext>
            </a:extLst>
          </p:cNvPr>
          <p:cNvGrpSpPr/>
          <p:nvPr/>
        </p:nvGrpSpPr>
        <p:grpSpPr>
          <a:xfrm>
            <a:off x="8107856" y="1798789"/>
            <a:ext cx="269626" cy="276999"/>
            <a:chOff x="-738610" y="3073079"/>
            <a:chExt cx="269626" cy="276999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12C9E559-81AA-4705-5F3B-4B063AD6B84A}"/>
                </a:ext>
              </a:extLst>
            </p:cNvPr>
            <p:cNvSpPr/>
            <p:nvPr/>
          </p:nvSpPr>
          <p:spPr>
            <a:xfrm>
              <a:off x="-714381" y="3113656"/>
              <a:ext cx="216000" cy="201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DBB6053-7459-3432-CC82-DF7277D58471}"/>
                </a:ext>
              </a:extLst>
            </p:cNvPr>
            <p:cNvSpPr txBox="1"/>
            <p:nvPr/>
          </p:nvSpPr>
          <p:spPr>
            <a:xfrm>
              <a:off x="-738610" y="307307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BEAE16F6-C44C-DB9B-7BB1-A5D1D36EE0F7}"/>
              </a:ext>
            </a:extLst>
          </p:cNvPr>
          <p:cNvSpPr/>
          <p:nvPr/>
        </p:nvSpPr>
        <p:spPr>
          <a:xfrm>
            <a:off x="689343" y="132532"/>
            <a:ext cx="10921959" cy="1468292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024247C-AE3A-69E2-78D2-B68092774021}"/>
              </a:ext>
            </a:extLst>
          </p:cNvPr>
          <p:cNvSpPr txBox="1"/>
          <p:nvPr/>
        </p:nvSpPr>
        <p:spPr>
          <a:xfrm>
            <a:off x="6663963" y="4499179"/>
            <a:ext cx="239207" cy="200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Consolas" panose="020B0609020204030204" pitchFamily="49" charset="0"/>
              </a:rPr>
              <a:t>→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F6D99BFA-E259-B7B8-A2B1-A3E2B90F4A34}"/>
              </a:ext>
            </a:extLst>
          </p:cNvPr>
          <p:cNvSpPr txBox="1"/>
          <p:nvPr/>
        </p:nvSpPr>
        <p:spPr>
          <a:xfrm>
            <a:off x="7816187" y="4502387"/>
            <a:ext cx="244591" cy="197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Consolas" panose="020B0609020204030204" pitchFamily="49" charset="0"/>
              </a:rPr>
              <a:t>→</a:t>
            </a:r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2DAF5BF1-D661-C908-B27D-B9276641E5C0}"/>
              </a:ext>
            </a:extLst>
          </p:cNvPr>
          <p:cNvGrpSpPr/>
          <p:nvPr/>
        </p:nvGrpSpPr>
        <p:grpSpPr>
          <a:xfrm>
            <a:off x="6609416" y="5816495"/>
            <a:ext cx="1161691" cy="775890"/>
            <a:chOff x="5601155" y="5877979"/>
            <a:chExt cx="1161691" cy="775890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3B5E5649-91B1-DB07-0DB2-DE7180FDED28}"/>
                </a:ext>
              </a:extLst>
            </p:cNvPr>
            <p:cNvSpPr/>
            <p:nvPr/>
          </p:nvSpPr>
          <p:spPr>
            <a:xfrm>
              <a:off x="5616592" y="5877979"/>
              <a:ext cx="1146254" cy="646313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Consolas" panose="020B0609020204030204" pitchFamily="49" charset="0"/>
                <a:ea typeface="黑体" panose="02010609060101010101" pitchFamily="49" charset="-122"/>
              </a:endParaRPr>
            </a:p>
          </p:txBody>
        </p:sp>
        <p:sp>
          <p:nvSpPr>
            <p:cNvPr id="201" name="矩形: 圆角 200">
              <a:extLst>
                <a:ext uri="{FF2B5EF4-FFF2-40B4-BE49-F238E27FC236}">
                  <a16:creationId xmlns:a16="http://schemas.microsoft.com/office/drawing/2014/main" id="{05CF2CB0-9103-49A2-289B-722733F2FC59}"/>
                </a:ext>
              </a:extLst>
            </p:cNvPr>
            <p:cNvSpPr/>
            <p:nvPr/>
          </p:nvSpPr>
          <p:spPr>
            <a:xfrm>
              <a:off x="5601155" y="6480344"/>
              <a:ext cx="887352" cy="1735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latin typeface="Consolas" panose="020B0609020204030204" pitchFamily="49" charset="0"/>
                  <a:cs typeface="Arial" panose="020B0604020202020204" pitchFamily="34" charset="0"/>
                </a:rPr>
                <a:t>subtree 2</a:t>
              </a:r>
              <a:endParaRPr lang="zh-CN" altLang="en-US" sz="1100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906A1A71-1B99-5D7C-32DD-5D4BA9FD12A7}"/>
                </a:ext>
              </a:extLst>
            </p:cNvPr>
            <p:cNvCxnSpPr>
              <a:cxnSpLocks/>
              <a:stCxn id="203" idx="2"/>
              <a:endCxn id="210" idx="7"/>
            </p:cNvCxnSpPr>
            <p:nvPr/>
          </p:nvCxnSpPr>
          <p:spPr>
            <a:xfrm flipH="1">
              <a:off x="5866226" y="6001580"/>
              <a:ext cx="271542" cy="10571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3" name="Rectangle 55">
              <a:extLst>
                <a:ext uri="{FF2B5EF4-FFF2-40B4-BE49-F238E27FC236}">
                  <a16:creationId xmlns:a16="http://schemas.microsoft.com/office/drawing/2014/main" id="{49D1E4E6-5EE4-266C-64CD-84689B188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765" y="5929331"/>
              <a:ext cx="178005" cy="72249"/>
            </a:xfrm>
            <a:prstGeom prst="rect">
              <a:avLst/>
            </a:prstGeom>
            <a:noFill/>
            <a:ln w="952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Consolas" panose="020B0609020204030204" pitchFamily="49" charset="0"/>
              </a:endParaRPr>
            </a:p>
          </p:txBody>
        </p:sp>
        <p:sp>
          <p:nvSpPr>
            <p:cNvPr id="204" name="Rectangle 26">
              <a:extLst>
                <a:ext uri="{FF2B5EF4-FFF2-40B4-BE49-F238E27FC236}">
                  <a16:creationId xmlns:a16="http://schemas.microsoft.com/office/drawing/2014/main" id="{EBD2C07A-CCC9-A141-EDC0-A5FD38A2D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683" y="6168621"/>
              <a:ext cx="134442" cy="83807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25A4239B-033A-9B97-DC6D-7A8B691A40D6}"/>
                </a:ext>
              </a:extLst>
            </p:cNvPr>
            <p:cNvCxnSpPr>
              <a:cxnSpLocks/>
              <a:stCxn id="204" idx="2"/>
              <a:endCxn id="213" idx="0"/>
            </p:cNvCxnSpPr>
            <p:nvPr/>
          </p:nvCxnSpPr>
          <p:spPr>
            <a:xfrm>
              <a:off x="6005904" y="6252428"/>
              <a:ext cx="80981" cy="656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128CB1B5-1DB0-2FCA-8CDE-264275AF4403}"/>
                </a:ext>
              </a:extLst>
            </p:cNvPr>
            <p:cNvCxnSpPr>
              <a:cxnSpLocks/>
              <a:stCxn id="204" idx="2"/>
              <a:endCxn id="211" idx="0"/>
            </p:cNvCxnSpPr>
            <p:nvPr/>
          </p:nvCxnSpPr>
          <p:spPr>
            <a:xfrm flipH="1">
              <a:off x="5835021" y="6252428"/>
              <a:ext cx="170883" cy="676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3F9AF75C-7464-B9B5-0226-E7375818EA21}"/>
                </a:ext>
              </a:extLst>
            </p:cNvPr>
            <p:cNvCxnSpPr>
              <a:cxnSpLocks/>
              <a:stCxn id="215" idx="2"/>
              <a:endCxn id="212" idx="0"/>
            </p:cNvCxnSpPr>
            <p:nvPr/>
          </p:nvCxnSpPr>
          <p:spPr>
            <a:xfrm>
              <a:off x="6407983" y="6254724"/>
              <a:ext cx="139266" cy="6646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518BCE09-9C6B-534C-D6CB-3EF6C9A8BF03}"/>
                </a:ext>
              </a:extLst>
            </p:cNvPr>
            <p:cNvCxnSpPr>
              <a:cxnSpLocks/>
              <a:stCxn id="215" idx="2"/>
              <a:endCxn id="214" idx="0"/>
            </p:cNvCxnSpPr>
            <p:nvPr/>
          </p:nvCxnSpPr>
          <p:spPr>
            <a:xfrm flipH="1">
              <a:off x="6301233" y="6254724"/>
              <a:ext cx="106750" cy="8004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7402399A-1CEA-8B45-D074-0169F2951348}"/>
                </a:ext>
              </a:extLst>
            </p:cNvPr>
            <p:cNvCxnSpPr>
              <a:cxnSpLocks/>
              <a:stCxn id="203" idx="2"/>
              <a:endCxn id="215" idx="0"/>
            </p:cNvCxnSpPr>
            <p:nvPr/>
          </p:nvCxnSpPr>
          <p:spPr>
            <a:xfrm>
              <a:off x="6137768" y="6001580"/>
              <a:ext cx="270215" cy="17352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44">
              <a:extLst>
                <a:ext uri="{FF2B5EF4-FFF2-40B4-BE49-F238E27FC236}">
                  <a16:creationId xmlns:a16="http://schemas.microsoft.com/office/drawing/2014/main" id="{7AE8792C-E591-DE81-698F-1BD004EA7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921" y="6093530"/>
              <a:ext cx="242873" cy="940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211" name="Oval 44">
              <a:extLst>
                <a:ext uri="{FF2B5EF4-FFF2-40B4-BE49-F238E27FC236}">
                  <a16:creationId xmlns:a16="http://schemas.microsoft.com/office/drawing/2014/main" id="{0D5ACE14-878B-4ED9-7612-9E83AA7FF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914" y="6320068"/>
              <a:ext cx="230214" cy="911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212" name="Rectangle 58">
              <a:extLst>
                <a:ext uri="{FF2B5EF4-FFF2-40B4-BE49-F238E27FC236}">
                  <a16:creationId xmlns:a16="http://schemas.microsoft.com/office/drawing/2014/main" id="{4B7A245D-B379-B6A4-6AD5-8DB51C02A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507" y="6321184"/>
              <a:ext cx="117484" cy="905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213" name="Rectangle 58">
              <a:extLst>
                <a:ext uri="{FF2B5EF4-FFF2-40B4-BE49-F238E27FC236}">
                  <a16:creationId xmlns:a16="http://schemas.microsoft.com/office/drawing/2014/main" id="{650928C9-68F4-6B16-8AA9-01910C2C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576" y="6318069"/>
              <a:ext cx="140618" cy="911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214" name="Oval 44">
              <a:extLst>
                <a:ext uri="{FF2B5EF4-FFF2-40B4-BE49-F238E27FC236}">
                  <a16:creationId xmlns:a16="http://schemas.microsoft.com/office/drawing/2014/main" id="{60520CAD-4C35-02BF-128C-C08F0F0CF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904" y="6334767"/>
              <a:ext cx="196657" cy="726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215" name="Rectangle 26">
              <a:extLst>
                <a:ext uri="{FF2B5EF4-FFF2-40B4-BE49-F238E27FC236}">
                  <a16:creationId xmlns:a16="http://schemas.microsoft.com/office/drawing/2014/main" id="{1A33D6B2-B830-DEEF-4E01-A712BF901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2051" y="6175104"/>
              <a:ext cx="131864" cy="79620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82343E37-A1F0-02CA-AE3C-20830868A1D7}"/>
                </a:ext>
              </a:extLst>
            </p:cNvPr>
            <p:cNvCxnSpPr>
              <a:cxnSpLocks/>
              <a:stCxn id="203" idx="2"/>
              <a:endCxn id="204" idx="0"/>
            </p:cNvCxnSpPr>
            <p:nvPr/>
          </p:nvCxnSpPr>
          <p:spPr>
            <a:xfrm flipH="1">
              <a:off x="6005904" y="6001580"/>
              <a:ext cx="131864" cy="16704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箭头连接符 218">
              <a:extLst>
                <a:ext uri="{FF2B5EF4-FFF2-40B4-BE49-F238E27FC236}">
                  <a16:creationId xmlns:a16="http://schemas.microsoft.com/office/drawing/2014/main" id="{FA612F39-3A67-86AB-B6CE-0BFA770EE0CA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>
              <a:off x="6137768" y="6001580"/>
              <a:ext cx="526988" cy="172309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812A4912-B84B-C116-7EEF-A7689AF67495}"/>
                </a:ext>
              </a:extLst>
            </p:cNvPr>
            <p:cNvSpPr txBox="1"/>
            <p:nvPr/>
          </p:nvSpPr>
          <p:spPr>
            <a:xfrm>
              <a:off x="6463460" y="6085434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>
                  <a:latin typeface="Consolas" panose="020B0609020204030204" pitchFamily="49" charset="0"/>
                </a:rPr>
                <a:t>…</a:t>
              </a:r>
            </a:p>
          </p:txBody>
        </p: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7BCAC3A-076E-DEAC-9C1D-204D0364EBA5}"/>
              </a:ext>
            </a:extLst>
          </p:cNvPr>
          <p:cNvCxnSpPr>
            <a:cxnSpLocks/>
            <a:stCxn id="35" idx="2"/>
            <a:endCxn id="203" idx="0"/>
          </p:cNvCxnSpPr>
          <p:nvPr/>
        </p:nvCxnSpPr>
        <p:spPr>
          <a:xfrm flipH="1">
            <a:off x="7146029" y="5504399"/>
            <a:ext cx="161593" cy="36344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2" name="直接箭头连接符 251">
            <a:extLst>
              <a:ext uri="{FF2B5EF4-FFF2-40B4-BE49-F238E27FC236}">
                <a16:creationId xmlns:a16="http://schemas.microsoft.com/office/drawing/2014/main" id="{7D1E721D-1C11-0708-F466-020248826708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>
            <a:off x="7307622" y="5504399"/>
            <a:ext cx="1658744" cy="26170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DEFFD3B5-F54D-90F8-59DC-D50F054B7A25}"/>
              </a:ext>
            </a:extLst>
          </p:cNvPr>
          <p:cNvGrpSpPr/>
          <p:nvPr/>
        </p:nvGrpSpPr>
        <p:grpSpPr>
          <a:xfrm>
            <a:off x="7830465" y="5817322"/>
            <a:ext cx="935261" cy="775890"/>
            <a:chOff x="12041993" y="6523350"/>
            <a:chExt cx="935261" cy="775890"/>
          </a:xfrm>
        </p:grpSpPr>
        <p:sp>
          <p:nvSpPr>
            <p:cNvPr id="367" name="矩形 366">
              <a:extLst>
                <a:ext uri="{FF2B5EF4-FFF2-40B4-BE49-F238E27FC236}">
                  <a16:creationId xmlns:a16="http://schemas.microsoft.com/office/drawing/2014/main" id="{073B0F7E-FD90-A5FD-7B29-A097EF681CA9}"/>
                </a:ext>
              </a:extLst>
            </p:cNvPr>
            <p:cNvSpPr/>
            <p:nvPr/>
          </p:nvSpPr>
          <p:spPr>
            <a:xfrm>
              <a:off x="12057430" y="6523350"/>
              <a:ext cx="919824" cy="646313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Consolas" panose="020B0609020204030204" pitchFamily="49" charset="0"/>
                <a:ea typeface="黑体" panose="02010609060101010101" pitchFamily="49" charset="-122"/>
              </a:endParaRPr>
            </a:p>
          </p:txBody>
        </p:sp>
        <p:sp>
          <p:nvSpPr>
            <p:cNvPr id="369" name="矩形: 圆角 368">
              <a:extLst>
                <a:ext uri="{FF2B5EF4-FFF2-40B4-BE49-F238E27FC236}">
                  <a16:creationId xmlns:a16="http://schemas.microsoft.com/office/drawing/2014/main" id="{5AACD9F2-FC14-5EDC-EA7A-565F9CC2C44E}"/>
                </a:ext>
              </a:extLst>
            </p:cNvPr>
            <p:cNvSpPr/>
            <p:nvPr/>
          </p:nvSpPr>
          <p:spPr>
            <a:xfrm>
              <a:off x="12041993" y="7125715"/>
              <a:ext cx="887352" cy="1735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latin typeface="Consolas" panose="020B0609020204030204" pitchFamily="49" charset="0"/>
                  <a:cs typeface="Arial" panose="020B0604020202020204" pitchFamily="34" charset="0"/>
                </a:rPr>
                <a:t>subtree 3</a:t>
              </a:r>
              <a:endParaRPr lang="zh-CN" altLang="en-US" sz="1100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409" name="直接箭头连接符 408">
              <a:extLst>
                <a:ext uri="{FF2B5EF4-FFF2-40B4-BE49-F238E27FC236}">
                  <a16:creationId xmlns:a16="http://schemas.microsoft.com/office/drawing/2014/main" id="{8AA9FBF7-B4DC-B892-68F4-8E537A38863D}"/>
                </a:ext>
              </a:extLst>
            </p:cNvPr>
            <p:cNvCxnSpPr>
              <a:cxnSpLocks/>
              <a:stCxn id="411" idx="2"/>
              <a:endCxn id="454" idx="7"/>
            </p:cNvCxnSpPr>
            <p:nvPr/>
          </p:nvCxnSpPr>
          <p:spPr>
            <a:xfrm flipH="1">
              <a:off x="12307064" y="6646951"/>
              <a:ext cx="271542" cy="10571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11" name="Rectangle 55">
              <a:extLst>
                <a:ext uri="{FF2B5EF4-FFF2-40B4-BE49-F238E27FC236}">
                  <a16:creationId xmlns:a16="http://schemas.microsoft.com/office/drawing/2014/main" id="{C805778C-8689-48CA-4AD0-92C16AE87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9603" y="6574702"/>
              <a:ext cx="178005" cy="72249"/>
            </a:xfrm>
            <a:prstGeom prst="rect">
              <a:avLst/>
            </a:prstGeom>
            <a:noFill/>
            <a:ln w="952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Consolas" panose="020B0609020204030204" pitchFamily="49" charset="0"/>
              </a:endParaRPr>
            </a:p>
          </p:txBody>
        </p:sp>
        <p:sp>
          <p:nvSpPr>
            <p:cNvPr id="412" name="Rectangle 26">
              <a:extLst>
                <a:ext uri="{FF2B5EF4-FFF2-40B4-BE49-F238E27FC236}">
                  <a16:creationId xmlns:a16="http://schemas.microsoft.com/office/drawing/2014/main" id="{70D43937-5BA7-7F85-275F-172A9728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9521" y="6813992"/>
              <a:ext cx="134442" cy="83807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latin typeface="Consolas" panose="020B0609020204030204" pitchFamily="49" charset="0"/>
              </a:endParaRPr>
            </a:p>
          </p:txBody>
        </p:sp>
        <p:cxnSp>
          <p:nvCxnSpPr>
            <p:cNvPr id="413" name="直接箭头连接符 412">
              <a:extLst>
                <a:ext uri="{FF2B5EF4-FFF2-40B4-BE49-F238E27FC236}">
                  <a16:creationId xmlns:a16="http://schemas.microsoft.com/office/drawing/2014/main" id="{6BF3E716-6C15-1DD6-A36A-1941591AE8E9}"/>
                </a:ext>
              </a:extLst>
            </p:cNvPr>
            <p:cNvCxnSpPr>
              <a:cxnSpLocks/>
              <a:stCxn id="412" idx="2"/>
              <a:endCxn id="457" idx="0"/>
            </p:cNvCxnSpPr>
            <p:nvPr/>
          </p:nvCxnSpPr>
          <p:spPr>
            <a:xfrm>
              <a:off x="12446742" y="6897799"/>
              <a:ext cx="80981" cy="656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5" name="直接箭头连接符 414">
              <a:extLst>
                <a:ext uri="{FF2B5EF4-FFF2-40B4-BE49-F238E27FC236}">
                  <a16:creationId xmlns:a16="http://schemas.microsoft.com/office/drawing/2014/main" id="{04A8379A-C825-194A-A349-BF61A0A900A1}"/>
                </a:ext>
              </a:extLst>
            </p:cNvPr>
            <p:cNvCxnSpPr>
              <a:cxnSpLocks/>
              <a:stCxn id="412" idx="2"/>
              <a:endCxn id="455" idx="0"/>
            </p:cNvCxnSpPr>
            <p:nvPr/>
          </p:nvCxnSpPr>
          <p:spPr>
            <a:xfrm flipH="1">
              <a:off x="12275859" y="6897799"/>
              <a:ext cx="170883" cy="676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4" name="Oval 44">
              <a:extLst>
                <a:ext uri="{FF2B5EF4-FFF2-40B4-BE49-F238E27FC236}">
                  <a16:creationId xmlns:a16="http://schemas.microsoft.com/office/drawing/2014/main" id="{D65EFA16-37AC-1D9E-7A51-3D8A55A4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9759" y="6738901"/>
              <a:ext cx="242873" cy="940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455" name="Oval 44">
              <a:extLst>
                <a:ext uri="{FF2B5EF4-FFF2-40B4-BE49-F238E27FC236}">
                  <a16:creationId xmlns:a16="http://schemas.microsoft.com/office/drawing/2014/main" id="{B344E03D-BEFB-EA4C-2D46-76DC5F2A0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752" y="6965439"/>
              <a:ext cx="230214" cy="911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sp>
          <p:nvSpPr>
            <p:cNvPr id="457" name="Rectangle 58">
              <a:extLst>
                <a:ext uri="{FF2B5EF4-FFF2-40B4-BE49-F238E27FC236}">
                  <a16:creationId xmlns:a16="http://schemas.microsoft.com/office/drawing/2014/main" id="{5BF1F290-E131-9D1E-90A9-FB1E05859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7414" y="6963440"/>
              <a:ext cx="140618" cy="911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dirty="0">
                <a:latin typeface="Consolas" panose="020B0609020204030204" pitchFamily="49" charset="0"/>
              </a:endParaRPr>
            </a:p>
          </p:txBody>
        </p:sp>
        <p:cxnSp>
          <p:nvCxnSpPr>
            <p:cNvPr id="460" name="直接箭头连接符 459">
              <a:extLst>
                <a:ext uri="{FF2B5EF4-FFF2-40B4-BE49-F238E27FC236}">
                  <a16:creationId xmlns:a16="http://schemas.microsoft.com/office/drawing/2014/main" id="{5BD48035-6AF2-C28D-DF1D-252EB4E944AF}"/>
                </a:ext>
              </a:extLst>
            </p:cNvPr>
            <p:cNvCxnSpPr>
              <a:cxnSpLocks/>
              <a:stCxn id="411" idx="2"/>
              <a:endCxn id="412" idx="0"/>
            </p:cNvCxnSpPr>
            <p:nvPr/>
          </p:nvCxnSpPr>
          <p:spPr>
            <a:xfrm flipH="1">
              <a:off x="12446742" y="6646951"/>
              <a:ext cx="131864" cy="16704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箭头连接符 460">
              <a:extLst>
                <a:ext uri="{FF2B5EF4-FFF2-40B4-BE49-F238E27FC236}">
                  <a16:creationId xmlns:a16="http://schemas.microsoft.com/office/drawing/2014/main" id="{97E74F54-E9A5-7AE4-2A2C-B888837ED8F4}"/>
                </a:ext>
              </a:extLst>
            </p:cNvPr>
            <p:cNvCxnSpPr>
              <a:cxnSpLocks/>
              <a:stCxn id="411" idx="2"/>
            </p:cNvCxnSpPr>
            <p:nvPr/>
          </p:nvCxnSpPr>
          <p:spPr>
            <a:xfrm>
              <a:off x="12578606" y="6646951"/>
              <a:ext cx="235596" cy="16704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文本框 464">
              <a:extLst>
                <a:ext uri="{FF2B5EF4-FFF2-40B4-BE49-F238E27FC236}">
                  <a16:creationId xmlns:a16="http://schemas.microsoft.com/office/drawing/2014/main" id="{0DCA8F9D-C64E-BBA6-A2C1-01120E50CDD3}"/>
                </a:ext>
              </a:extLst>
            </p:cNvPr>
            <p:cNvSpPr txBox="1"/>
            <p:nvPr/>
          </p:nvSpPr>
          <p:spPr>
            <a:xfrm>
              <a:off x="12676483" y="6704441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>
                  <a:latin typeface="Consolas" panose="020B0609020204030204" pitchFamily="49" charset="0"/>
                </a:rPr>
                <a:t>…</a:t>
              </a:r>
            </a:p>
          </p:txBody>
        </p:sp>
      </p:grpSp>
      <p:cxnSp>
        <p:nvCxnSpPr>
          <p:cNvPr id="470" name="直接箭头连接符 469">
            <a:extLst>
              <a:ext uri="{FF2B5EF4-FFF2-40B4-BE49-F238E27FC236}">
                <a16:creationId xmlns:a16="http://schemas.microsoft.com/office/drawing/2014/main" id="{87A9E887-8CFD-A9A9-2FB7-340AC0EE66C8}"/>
              </a:ext>
            </a:extLst>
          </p:cNvPr>
          <p:cNvCxnSpPr>
            <a:cxnSpLocks/>
            <a:stCxn id="35" idx="2"/>
            <a:endCxn id="367" idx="0"/>
          </p:cNvCxnSpPr>
          <p:nvPr/>
        </p:nvCxnSpPr>
        <p:spPr>
          <a:xfrm>
            <a:off x="7307622" y="5504399"/>
            <a:ext cx="998192" cy="31292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4" name="文本框 543">
            <a:extLst>
              <a:ext uri="{FF2B5EF4-FFF2-40B4-BE49-F238E27FC236}">
                <a16:creationId xmlns:a16="http://schemas.microsoft.com/office/drawing/2014/main" id="{ED0D67F4-5574-8ABC-F5A1-886C35B95512}"/>
              </a:ext>
            </a:extLst>
          </p:cNvPr>
          <p:cNvSpPr txBox="1"/>
          <p:nvPr/>
        </p:nvSpPr>
        <p:spPr>
          <a:xfrm>
            <a:off x="857065" y="1797244"/>
            <a:ext cx="1996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Reflective Feedback</a:t>
            </a:r>
          </a:p>
        </p:txBody>
      </p:sp>
      <p:sp>
        <p:nvSpPr>
          <p:cNvPr id="665" name="矩形: 圆角 664">
            <a:extLst>
              <a:ext uri="{FF2B5EF4-FFF2-40B4-BE49-F238E27FC236}">
                <a16:creationId xmlns:a16="http://schemas.microsoft.com/office/drawing/2014/main" id="{CA88429C-64F9-4502-A518-860C93961F80}"/>
              </a:ext>
            </a:extLst>
          </p:cNvPr>
          <p:cNvSpPr/>
          <p:nvPr/>
        </p:nvSpPr>
        <p:spPr>
          <a:xfrm>
            <a:off x="3890078" y="452823"/>
            <a:ext cx="2165411" cy="856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0" name="矩形: 圆角 219">
            <a:extLst>
              <a:ext uri="{FF2B5EF4-FFF2-40B4-BE49-F238E27FC236}">
                <a16:creationId xmlns:a16="http://schemas.microsoft.com/office/drawing/2014/main" id="{AABBF0D3-C41C-4787-D488-E542D5C7DE5F}"/>
              </a:ext>
            </a:extLst>
          </p:cNvPr>
          <p:cNvSpPr/>
          <p:nvPr/>
        </p:nvSpPr>
        <p:spPr>
          <a:xfrm>
            <a:off x="3901202" y="235679"/>
            <a:ext cx="1908221" cy="235788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[Condition Predicates]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6AEB6FCF-0CAD-17EF-E4F1-DE7148002F3A}"/>
              </a:ext>
            </a:extLst>
          </p:cNvPr>
          <p:cNvSpPr txBox="1"/>
          <p:nvPr/>
        </p:nvSpPr>
        <p:spPr>
          <a:xfrm>
            <a:off x="4796693" y="932249"/>
            <a:ext cx="35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…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666" name="文本框 665">
            <a:extLst>
              <a:ext uri="{FF2B5EF4-FFF2-40B4-BE49-F238E27FC236}">
                <a16:creationId xmlns:a16="http://schemas.microsoft.com/office/drawing/2014/main" id="{FFC84B62-FD49-5887-86EB-E4921A28C75F}"/>
              </a:ext>
            </a:extLst>
          </p:cNvPr>
          <p:cNvSpPr txBox="1"/>
          <p:nvPr/>
        </p:nvSpPr>
        <p:spPr>
          <a:xfrm>
            <a:off x="3847518" y="482215"/>
            <a:ext cx="2258044" cy="68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100" kern="0" dirty="0" err="1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RobotNear</a:t>
            </a:r>
            <a:r>
              <a:rPr lang="en-US" altLang="zh-CN" sz="1100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(&lt;food&gt;/&lt;place&gt;)</a:t>
            </a:r>
            <a:endParaRPr lang="zh-CN" altLang="en-US" sz="1100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1100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On(&lt;food&gt;,&lt;place&gt;)</a:t>
            </a:r>
            <a:endParaRPr lang="zh-CN" altLang="en-US" sz="1100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1100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Exists(&lt;food&gt;)</a:t>
            </a:r>
            <a:endParaRPr lang="zh-CN" altLang="en-US" sz="1100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46FFD068-6330-5B18-FEE5-492023CFF84E}"/>
              </a:ext>
            </a:extLst>
          </p:cNvPr>
          <p:cNvSpPr/>
          <p:nvPr/>
        </p:nvSpPr>
        <p:spPr>
          <a:xfrm>
            <a:off x="1683436" y="440948"/>
            <a:ext cx="2143574" cy="8572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1" name="矩形: 圆角 220">
            <a:extLst>
              <a:ext uri="{FF2B5EF4-FFF2-40B4-BE49-F238E27FC236}">
                <a16:creationId xmlns:a16="http://schemas.microsoft.com/office/drawing/2014/main" id="{3A385364-6C83-49FE-561C-AC6FDCF1AFE7}"/>
              </a:ext>
            </a:extLst>
          </p:cNvPr>
          <p:cNvSpPr/>
          <p:nvPr/>
        </p:nvSpPr>
        <p:spPr>
          <a:xfrm>
            <a:off x="1687161" y="235678"/>
            <a:ext cx="891972" cy="23302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[Objects]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23AB8ECC-18C2-ACB5-A8EC-F060C8C6F51F}"/>
              </a:ext>
            </a:extLst>
          </p:cNvPr>
          <p:cNvSpPr txBox="1"/>
          <p:nvPr/>
        </p:nvSpPr>
        <p:spPr>
          <a:xfrm>
            <a:off x="2393689" y="740691"/>
            <a:ext cx="723069" cy="25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&lt;place&gt;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231" name="图形 230" descr="桌子和椅子">
            <a:extLst>
              <a:ext uri="{FF2B5EF4-FFF2-40B4-BE49-F238E27FC236}">
                <a16:creationId xmlns:a16="http://schemas.microsoft.com/office/drawing/2014/main" id="{402795CC-1941-E181-BAF3-8EBFCA901A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78226" y="914739"/>
            <a:ext cx="273317" cy="241125"/>
          </a:xfrm>
          <a:prstGeom prst="rect">
            <a:avLst/>
          </a:prstGeom>
        </p:spPr>
      </p:pic>
      <p:pic>
        <p:nvPicPr>
          <p:cNvPr id="232" name="图形 231" descr="水槽">
            <a:extLst>
              <a:ext uri="{FF2B5EF4-FFF2-40B4-BE49-F238E27FC236}">
                <a16:creationId xmlns:a16="http://schemas.microsoft.com/office/drawing/2014/main" id="{0F7CE21E-31ED-EF8E-69AD-8804EEFB7AB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616722" y="905081"/>
            <a:ext cx="273317" cy="241125"/>
          </a:xfrm>
          <a:prstGeom prst="rect">
            <a:avLst/>
          </a:prstGeom>
        </p:spPr>
      </p:pic>
      <p:pic>
        <p:nvPicPr>
          <p:cNvPr id="233" name="图形 232" descr="长沙发">
            <a:extLst>
              <a:ext uri="{FF2B5EF4-FFF2-40B4-BE49-F238E27FC236}">
                <a16:creationId xmlns:a16="http://schemas.microsoft.com/office/drawing/2014/main" id="{51657A78-422C-D8B4-834E-E6931777E46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70719" y="937567"/>
            <a:ext cx="273317" cy="241125"/>
          </a:xfrm>
          <a:prstGeom prst="rect">
            <a:avLst/>
          </a:prstGeom>
        </p:spPr>
      </p:pic>
      <p:pic>
        <p:nvPicPr>
          <p:cNvPr id="246" name="图形 245" descr="监控摄像头">
            <a:extLst>
              <a:ext uri="{FF2B5EF4-FFF2-40B4-BE49-F238E27FC236}">
                <a16:creationId xmlns:a16="http://schemas.microsoft.com/office/drawing/2014/main" id="{42B8D770-CC66-AB3D-24EC-E0DF9BE1B17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791521" y="914739"/>
            <a:ext cx="252000" cy="241125"/>
          </a:xfrm>
          <a:prstGeom prst="rect">
            <a:avLst/>
          </a:prstGeom>
        </p:spPr>
      </p:pic>
      <p:pic>
        <p:nvPicPr>
          <p:cNvPr id="247" name="图形 246" descr="温度计">
            <a:extLst>
              <a:ext uri="{FF2B5EF4-FFF2-40B4-BE49-F238E27FC236}">
                <a16:creationId xmlns:a16="http://schemas.microsoft.com/office/drawing/2014/main" id="{2D332DED-AF85-7994-C0FC-79F096D4CC3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15053" y="951725"/>
            <a:ext cx="180000" cy="172232"/>
          </a:xfrm>
          <a:prstGeom prst="rect">
            <a:avLst/>
          </a:prstGeom>
        </p:spPr>
      </p:pic>
      <p:sp>
        <p:nvSpPr>
          <p:cNvPr id="224" name="文本框 223">
            <a:extLst>
              <a:ext uri="{FF2B5EF4-FFF2-40B4-BE49-F238E27FC236}">
                <a16:creationId xmlns:a16="http://schemas.microsoft.com/office/drawing/2014/main" id="{389ACB82-94BC-A244-FACA-A3E599CF93D1}"/>
              </a:ext>
            </a:extLst>
          </p:cNvPr>
          <p:cNvSpPr txBox="1"/>
          <p:nvPr/>
        </p:nvSpPr>
        <p:spPr>
          <a:xfrm>
            <a:off x="2425346" y="416238"/>
            <a:ext cx="659755" cy="24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&lt;food&gt;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228" name="图形 227" descr="咖啡">
            <a:extLst>
              <a:ext uri="{FF2B5EF4-FFF2-40B4-BE49-F238E27FC236}">
                <a16:creationId xmlns:a16="http://schemas.microsoft.com/office/drawing/2014/main" id="{348BE7BA-EA54-8598-E5F4-84D3E4F527E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89734" y="584876"/>
            <a:ext cx="210613" cy="204432"/>
          </a:xfrm>
          <a:prstGeom prst="rect">
            <a:avLst/>
          </a:prstGeom>
        </p:spPr>
      </p:pic>
      <p:pic>
        <p:nvPicPr>
          <p:cNvPr id="229" name="图形 228" descr="整个比萨">
            <a:extLst>
              <a:ext uri="{FF2B5EF4-FFF2-40B4-BE49-F238E27FC236}">
                <a16:creationId xmlns:a16="http://schemas.microsoft.com/office/drawing/2014/main" id="{27144359-10C7-F499-1501-0B1594C316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15217" y="592088"/>
            <a:ext cx="210613" cy="204432"/>
          </a:xfrm>
          <a:prstGeom prst="rect">
            <a:avLst/>
          </a:prstGeom>
        </p:spPr>
      </p:pic>
      <p:pic>
        <p:nvPicPr>
          <p:cNvPr id="230" name="图形 229" descr="樱桃">
            <a:extLst>
              <a:ext uri="{FF2B5EF4-FFF2-40B4-BE49-F238E27FC236}">
                <a16:creationId xmlns:a16="http://schemas.microsoft.com/office/drawing/2014/main" id="{501119FB-ECD9-FFAA-C6BF-A5C7CFF4DEF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081366" y="591758"/>
            <a:ext cx="210613" cy="204432"/>
          </a:xfrm>
          <a:prstGeom prst="rect">
            <a:avLst/>
          </a:prstGeom>
        </p:spPr>
      </p:pic>
      <p:pic>
        <p:nvPicPr>
          <p:cNvPr id="244" name="图形 243" descr="鸡腿">
            <a:extLst>
              <a:ext uri="{FF2B5EF4-FFF2-40B4-BE49-F238E27FC236}">
                <a16:creationId xmlns:a16="http://schemas.microsoft.com/office/drawing/2014/main" id="{6A29C9C2-5544-8A8B-2D3C-E75C79CFA23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57043" y="593352"/>
            <a:ext cx="216000" cy="204432"/>
          </a:xfrm>
          <a:prstGeom prst="rect">
            <a:avLst/>
          </a:prstGeom>
        </p:spPr>
      </p:pic>
      <p:pic>
        <p:nvPicPr>
          <p:cNvPr id="245" name="图形 244" descr="葡萄">
            <a:extLst>
              <a:ext uri="{FF2B5EF4-FFF2-40B4-BE49-F238E27FC236}">
                <a16:creationId xmlns:a16="http://schemas.microsoft.com/office/drawing/2014/main" id="{15DBC92D-1B91-520D-979C-BD0BA0B3536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497053" y="592088"/>
            <a:ext cx="216000" cy="204432"/>
          </a:xfrm>
          <a:prstGeom prst="rect">
            <a:avLst/>
          </a:prstGeom>
        </p:spPr>
      </p:pic>
      <p:sp>
        <p:nvSpPr>
          <p:cNvPr id="671" name="文本框 670">
            <a:extLst>
              <a:ext uri="{FF2B5EF4-FFF2-40B4-BE49-F238E27FC236}">
                <a16:creationId xmlns:a16="http://schemas.microsoft.com/office/drawing/2014/main" id="{BC4B546D-9451-C26B-7367-2F8140CAD945}"/>
              </a:ext>
            </a:extLst>
          </p:cNvPr>
          <p:cNvSpPr txBox="1"/>
          <p:nvPr/>
        </p:nvSpPr>
        <p:spPr>
          <a:xfrm>
            <a:off x="2579133" y="962159"/>
            <a:ext cx="352180" cy="38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…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673" name="矩形: 圆角 672">
            <a:extLst>
              <a:ext uri="{FF2B5EF4-FFF2-40B4-BE49-F238E27FC236}">
                <a16:creationId xmlns:a16="http://schemas.microsoft.com/office/drawing/2014/main" id="{D8DC8A9B-95FC-3743-DC6B-50D54E031DF0}"/>
              </a:ext>
            </a:extLst>
          </p:cNvPr>
          <p:cNvSpPr/>
          <p:nvPr/>
        </p:nvSpPr>
        <p:spPr>
          <a:xfrm>
            <a:off x="6096334" y="440948"/>
            <a:ext cx="2461085" cy="856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74" name="矩形: 圆角 673">
            <a:extLst>
              <a:ext uri="{FF2B5EF4-FFF2-40B4-BE49-F238E27FC236}">
                <a16:creationId xmlns:a16="http://schemas.microsoft.com/office/drawing/2014/main" id="{D066C423-EA11-8BAC-9CF9-B3FCAF7D1116}"/>
              </a:ext>
            </a:extLst>
          </p:cNvPr>
          <p:cNvSpPr/>
          <p:nvPr/>
        </p:nvSpPr>
        <p:spPr>
          <a:xfrm>
            <a:off x="6090032" y="235679"/>
            <a:ext cx="2089406" cy="23833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[Few-shot Demonstrations]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75" name="文本框 674">
            <a:extLst>
              <a:ext uri="{FF2B5EF4-FFF2-40B4-BE49-F238E27FC236}">
                <a16:creationId xmlns:a16="http://schemas.microsoft.com/office/drawing/2014/main" id="{A8B1F35D-6284-6C48-78C1-597851DAED95}"/>
              </a:ext>
            </a:extLst>
          </p:cNvPr>
          <p:cNvSpPr txBox="1"/>
          <p:nvPr/>
        </p:nvSpPr>
        <p:spPr>
          <a:xfrm>
            <a:off x="7150786" y="920434"/>
            <a:ext cx="35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…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676" name="文本框 675">
            <a:extLst>
              <a:ext uri="{FF2B5EF4-FFF2-40B4-BE49-F238E27FC236}">
                <a16:creationId xmlns:a16="http://schemas.microsoft.com/office/drawing/2014/main" id="{374A3C80-66CC-3163-C39D-B74C20990F05}"/>
              </a:ext>
            </a:extLst>
          </p:cNvPr>
          <p:cNvSpPr txBox="1"/>
          <p:nvPr/>
        </p:nvSpPr>
        <p:spPr>
          <a:xfrm>
            <a:off x="6121735" y="468407"/>
            <a:ext cx="2316735" cy="68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Instruction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: Please put the </a:t>
            </a: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soft</a:t>
            </a:r>
            <a:r>
              <a:rPr lang="en-US" altLang="zh-CN" sz="1100" kern="0" dirty="0">
                <a:solidFill>
                  <a:schemeClr val="accent2"/>
                </a:solidFill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drink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 on </a:t>
            </a: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the </a:t>
            </a:r>
            <a:r>
              <a:rPr kumimoji="0" lang="en-US" altLang="zh-CN" sz="11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bar</a:t>
            </a: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. 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Goal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: On(</a:t>
            </a:r>
            <a:r>
              <a:rPr kumimoji="0" lang="en-US" altLang="zh-CN" sz="1100" b="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Softdrink</a:t>
            </a:r>
            <a:r>
              <a:rPr lang="en-US" altLang="zh-CN" sz="1100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,Bar</a:t>
            </a: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77" name="矩形: 圆角 676">
            <a:extLst>
              <a:ext uri="{FF2B5EF4-FFF2-40B4-BE49-F238E27FC236}">
                <a16:creationId xmlns:a16="http://schemas.microsoft.com/office/drawing/2014/main" id="{C3A095D0-D9FB-F5E7-8349-F8405271BF14}"/>
              </a:ext>
            </a:extLst>
          </p:cNvPr>
          <p:cNvSpPr/>
          <p:nvPr/>
        </p:nvSpPr>
        <p:spPr>
          <a:xfrm>
            <a:off x="8598360" y="447637"/>
            <a:ext cx="2922827" cy="856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78" name="矩形: 圆角 677">
            <a:extLst>
              <a:ext uri="{FF2B5EF4-FFF2-40B4-BE49-F238E27FC236}">
                <a16:creationId xmlns:a16="http://schemas.microsoft.com/office/drawing/2014/main" id="{657D8949-0D5B-FD97-D34A-352E920FDA62}"/>
              </a:ext>
            </a:extLst>
          </p:cNvPr>
          <p:cNvSpPr/>
          <p:nvPr/>
        </p:nvSpPr>
        <p:spPr>
          <a:xfrm>
            <a:off x="8593512" y="235678"/>
            <a:ext cx="851975" cy="232729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[System]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80" name="文本框 679">
            <a:extLst>
              <a:ext uri="{FF2B5EF4-FFF2-40B4-BE49-F238E27FC236}">
                <a16:creationId xmlns:a16="http://schemas.microsoft.com/office/drawing/2014/main" id="{D8AE7C07-F9D5-FD6A-917E-4F10C170D756}"/>
              </a:ext>
            </a:extLst>
          </p:cNvPr>
          <p:cNvSpPr txBox="1"/>
          <p:nvPr/>
        </p:nvSpPr>
        <p:spPr>
          <a:xfrm>
            <a:off x="8519278" y="441625"/>
            <a:ext cx="3040170" cy="88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Interpret the input instruction into a goal represented as well-formed formula in </a:t>
            </a:r>
            <a:r>
              <a:rPr lang="en-US" altLang="zh-CN" sz="1100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first-order logic, with logical connectors</a:t>
            </a: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en-US" altLang="zh-CN" sz="1100" b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∧, ∨, ¬</a:t>
            </a:r>
            <a:r>
              <a:rPr lang="en-US" altLang="zh-CN" sz="1100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en-US" altLang="zh-CN" sz="1100">
                <a:latin typeface="Consolas" panose="020B0609020204030204" pitchFamily="49" charset="0"/>
                <a:cs typeface="Arial" panose="020B0604020202020204" pitchFamily="34" charset="0"/>
              </a:rPr>
              <a:t>...</a:t>
            </a:r>
            <a:endParaRPr lang="en-US" altLang="zh-CN" sz="1100" b="1" kern="0" dirty="0">
              <a:solidFill>
                <a:schemeClr val="accent1"/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82" name="文本框 681">
            <a:extLst>
              <a:ext uri="{FF2B5EF4-FFF2-40B4-BE49-F238E27FC236}">
                <a16:creationId xmlns:a16="http://schemas.microsoft.com/office/drawing/2014/main" id="{CFB9E296-A90E-7EC7-9070-EF356F530795}"/>
              </a:ext>
            </a:extLst>
          </p:cNvPr>
          <p:cNvSpPr txBox="1"/>
          <p:nvPr/>
        </p:nvSpPr>
        <p:spPr>
          <a:xfrm>
            <a:off x="662777" y="433368"/>
            <a:ext cx="106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Prompt </a:t>
            </a:r>
            <a:r>
              <a:rPr lang="en-US" altLang="zh-CN" sz="1200" b="1" kern="0" dirty="0" err="1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Engenering</a:t>
            </a:r>
            <a:endParaRPr lang="en-US" altLang="zh-CN" sz="1200" b="1" kern="0" dirty="0"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83" name="文本框 682">
            <a:extLst>
              <a:ext uri="{FF2B5EF4-FFF2-40B4-BE49-F238E27FC236}">
                <a16:creationId xmlns:a16="http://schemas.microsoft.com/office/drawing/2014/main" id="{05F23ED9-659B-CC1D-82B4-3F6B6AEA0DF5}"/>
              </a:ext>
            </a:extLst>
          </p:cNvPr>
          <p:cNvSpPr txBox="1"/>
          <p:nvPr/>
        </p:nvSpPr>
        <p:spPr>
          <a:xfrm>
            <a:off x="8175611" y="1796182"/>
            <a:ext cx="1963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Goal Normalization</a:t>
            </a:r>
          </a:p>
        </p:txBody>
      </p:sp>
      <p:sp>
        <p:nvSpPr>
          <p:cNvPr id="684" name="箭头: V 形 683">
            <a:extLst>
              <a:ext uri="{FF2B5EF4-FFF2-40B4-BE49-F238E27FC236}">
                <a16:creationId xmlns:a16="http://schemas.microsoft.com/office/drawing/2014/main" id="{976B4CB4-6D40-AF10-2E5E-5403900BFCEE}"/>
              </a:ext>
            </a:extLst>
          </p:cNvPr>
          <p:cNvSpPr/>
          <p:nvPr/>
        </p:nvSpPr>
        <p:spPr>
          <a:xfrm rot="5400000">
            <a:off x="3295983" y="1537102"/>
            <a:ext cx="141774" cy="29573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2B253706-645A-16CC-BF73-B3B48F0EDB25}"/>
              </a:ext>
            </a:extLst>
          </p:cNvPr>
          <p:cNvSpPr/>
          <p:nvPr/>
        </p:nvSpPr>
        <p:spPr>
          <a:xfrm>
            <a:off x="7881674" y="2274467"/>
            <a:ext cx="141774" cy="29573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D891F88D-DD0F-BF71-8BE4-92FD561D3289}"/>
              </a:ext>
            </a:extLst>
          </p:cNvPr>
          <p:cNvSpPr/>
          <p:nvPr/>
        </p:nvSpPr>
        <p:spPr>
          <a:xfrm>
            <a:off x="5179499" y="4268251"/>
            <a:ext cx="141774" cy="2957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7B065581-9BA5-7F85-246B-D68F0EF9C159}"/>
              </a:ext>
            </a:extLst>
          </p:cNvPr>
          <p:cNvSpPr/>
          <p:nvPr/>
        </p:nvSpPr>
        <p:spPr>
          <a:xfrm>
            <a:off x="9184793" y="4124801"/>
            <a:ext cx="141774" cy="2957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82D92F5D-E206-6ED9-B5FE-425144865754}"/>
              </a:ext>
            </a:extLst>
          </p:cNvPr>
          <p:cNvSpPr/>
          <p:nvPr/>
        </p:nvSpPr>
        <p:spPr>
          <a:xfrm flipH="1">
            <a:off x="9185254" y="5670428"/>
            <a:ext cx="141774" cy="2957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C6B64DA-873E-3E5E-E4E6-9800B00C1A47}"/>
              </a:ext>
            </a:extLst>
          </p:cNvPr>
          <p:cNvSpPr txBox="1"/>
          <p:nvPr/>
        </p:nvSpPr>
        <p:spPr>
          <a:xfrm>
            <a:off x="805996" y="1305953"/>
            <a:ext cx="6068491" cy="28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Input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Could you please </a:t>
            </a:r>
            <a:r>
              <a:rPr lang="en-US" altLang="zh-CN" sz="1100" u="sng" dirty="0">
                <a:latin typeface="Consolas" panose="020B0609020204030204" pitchFamily="49" charset="0"/>
                <a:cs typeface="Times New Roman" panose="02020603050405020304" pitchFamily="18" charset="0"/>
              </a:rPr>
              <a:t>clean </a:t>
            </a:r>
            <a:r>
              <a:rPr lang="en-US" altLang="zh-CN" sz="1100" u="sng">
                <a:latin typeface="Consolas" panose="020B0609020204030204" pitchFamily="49" charset="0"/>
                <a:cs typeface="Times New Roman" panose="02020603050405020304" pitchFamily="18" charset="0"/>
              </a:rPr>
              <a:t>the table</a:t>
            </a:r>
            <a:r>
              <a:rPr lang="en-US" altLang="zh-CN" sz="1100">
                <a:latin typeface="Consolas" panose="020B0609020204030204" pitchFamily="49" charset="0"/>
                <a:cs typeface="Times New Roman" panose="02020603050405020304" pitchFamily="18" charset="0"/>
              </a:rPr>
              <a:t> and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give me a cup of </a:t>
            </a:r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coffee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or </a:t>
            </a:r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6" name="图形 45" descr="带齿轮的头部">
            <a:extLst>
              <a:ext uri="{FF2B5EF4-FFF2-40B4-BE49-F238E27FC236}">
                <a16:creationId xmlns:a16="http://schemas.microsoft.com/office/drawing/2014/main" id="{892674E0-A948-671C-7299-158A1051F31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251762" y="936542"/>
            <a:ext cx="295378" cy="257641"/>
          </a:xfrm>
          <a:prstGeom prst="rect">
            <a:avLst/>
          </a:prstGeom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6F1F04AE-505E-6836-975E-966C836DA614}"/>
              </a:ext>
            </a:extLst>
          </p:cNvPr>
          <p:cNvGrpSpPr/>
          <p:nvPr/>
        </p:nvGrpSpPr>
        <p:grpSpPr>
          <a:xfrm>
            <a:off x="5416450" y="3646995"/>
            <a:ext cx="1355283" cy="279350"/>
            <a:chOff x="5412082" y="3539948"/>
            <a:chExt cx="1355283" cy="27935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BB964C0-8D36-8276-8D38-D4C9AD905475}"/>
                </a:ext>
              </a:extLst>
            </p:cNvPr>
            <p:cNvGrpSpPr/>
            <p:nvPr/>
          </p:nvGrpSpPr>
          <p:grpSpPr>
            <a:xfrm>
              <a:off x="5412082" y="3542299"/>
              <a:ext cx="269625" cy="276999"/>
              <a:chOff x="777758" y="3537911"/>
              <a:chExt cx="269626" cy="276999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75E279E-607A-FF6C-4EA7-C7A1BA4F872F}"/>
                  </a:ext>
                </a:extLst>
              </p:cNvPr>
              <p:cNvSpPr/>
              <p:nvPr/>
            </p:nvSpPr>
            <p:spPr>
              <a:xfrm>
                <a:off x="808337" y="3578489"/>
                <a:ext cx="216000" cy="2012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36EA562-259C-F19C-EC24-EBE1F1B038AE}"/>
                  </a:ext>
                </a:extLst>
              </p:cNvPr>
              <p:cNvSpPr txBox="1"/>
              <p:nvPr/>
            </p:nvSpPr>
            <p:spPr>
              <a:xfrm>
                <a:off x="777758" y="3537911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5</a:t>
                </a:r>
                <a:endParaRPr lang="zh-CN" altLang="en-US" sz="12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D3C13F3-A5FF-CED0-6D27-5DE0006482B4}"/>
                </a:ext>
              </a:extLst>
            </p:cNvPr>
            <p:cNvSpPr txBox="1"/>
            <p:nvPr/>
          </p:nvSpPr>
          <p:spPr>
            <a:xfrm>
              <a:off x="5631984" y="3539948"/>
              <a:ext cx="11353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rPr>
                <a:t>Expansion</a:t>
              </a:r>
            </a:p>
          </p:txBody>
        </p:sp>
      </p:grp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98B3E381-01A4-1ED8-419B-7AC6A2AD4B47}"/>
              </a:ext>
            </a:extLst>
          </p:cNvPr>
          <p:cNvGrpSpPr/>
          <p:nvPr/>
        </p:nvGrpSpPr>
        <p:grpSpPr>
          <a:xfrm>
            <a:off x="9445487" y="3646995"/>
            <a:ext cx="1355283" cy="279350"/>
            <a:chOff x="9435548" y="3538202"/>
            <a:chExt cx="1355283" cy="27935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4DAA891-575C-228E-CED6-3D0667995AAB}"/>
                </a:ext>
              </a:extLst>
            </p:cNvPr>
            <p:cNvGrpSpPr/>
            <p:nvPr/>
          </p:nvGrpSpPr>
          <p:grpSpPr>
            <a:xfrm>
              <a:off x="9435548" y="3540553"/>
              <a:ext cx="269625" cy="276999"/>
              <a:chOff x="777758" y="3537911"/>
              <a:chExt cx="269626" cy="27699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09EFC75-B9D1-9D6F-2DD4-970E4FF635FD}"/>
                  </a:ext>
                </a:extLst>
              </p:cNvPr>
              <p:cNvSpPr/>
              <p:nvPr/>
            </p:nvSpPr>
            <p:spPr>
              <a:xfrm>
                <a:off x="808337" y="3578489"/>
                <a:ext cx="216000" cy="2012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1019FBC-C0A8-C3F4-937C-8128564EC348}"/>
                  </a:ext>
                </a:extLst>
              </p:cNvPr>
              <p:cNvSpPr txBox="1"/>
              <p:nvPr/>
            </p:nvSpPr>
            <p:spPr>
              <a:xfrm>
                <a:off x="777758" y="3537911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6</a:t>
                </a:r>
                <a:endParaRPr lang="zh-CN" altLang="en-US" sz="12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F6EE7FD-06E9-7D33-5F0B-CBCE6E9FD34E}"/>
                </a:ext>
              </a:extLst>
            </p:cNvPr>
            <p:cNvSpPr txBox="1"/>
            <p:nvPr/>
          </p:nvSpPr>
          <p:spPr>
            <a:xfrm>
              <a:off x="9655450" y="3538202"/>
              <a:ext cx="11353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kern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rPr>
                <a:t>Compaction</a:t>
              </a:r>
              <a:endParaRPr lang="en-US" altLang="zh-CN" sz="1200" b="1" kern="0" dirty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9" name="组合 448">
            <a:extLst>
              <a:ext uri="{FF2B5EF4-FFF2-40B4-BE49-F238E27FC236}">
                <a16:creationId xmlns:a16="http://schemas.microsoft.com/office/drawing/2014/main" id="{21BC47D0-48B1-C5A1-CAC2-BD32AA836816}"/>
              </a:ext>
            </a:extLst>
          </p:cNvPr>
          <p:cNvGrpSpPr/>
          <p:nvPr/>
        </p:nvGrpSpPr>
        <p:grpSpPr>
          <a:xfrm>
            <a:off x="5416450" y="5209281"/>
            <a:ext cx="1355283" cy="279350"/>
            <a:chOff x="5406511" y="5093325"/>
            <a:chExt cx="1355283" cy="27935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E1C6248-5494-BD79-1DFA-BA5998818365}"/>
                </a:ext>
              </a:extLst>
            </p:cNvPr>
            <p:cNvGrpSpPr/>
            <p:nvPr/>
          </p:nvGrpSpPr>
          <p:grpSpPr>
            <a:xfrm>
              <a:off x="5406511" y="5095676"/>
              <a:ext cx="269625" cy="276999"/>
              <a:chOff x="777758" y="3537911"/>
              <a:chExt cx="269626" cy="276999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4227152-8764-D161-08C3-7508B12E8F5C}"/>
                  </a:ext>
                </a:extLst>
              </p:cNvPr>
              <p:cNvSpPr/>
              <p:nvPr/>
            </p:nvSpPr>
            <p:spPr>
              <a:xfrm>
                <a:off x="808337" y="3578489"/>
                <a:ext cx="216000" cy="2012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F4E32FD-6FCE-8140-F0DC-C28C1835EDDD}"/>
                  </a:ext>
                </a:extLst>
              </p:cNvPr>
              <p:cNvSpPr txBox="1"/>
              <p:nvPr/>
            </p:nvSpPr>
            <p:spPr>
              <a:xfrm>
                <a:off x="777758" y="3537911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7</a:t>
                </a:r>
                <a:endParaRPr lang="zh-CN" altLang="en-US" sz="12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3490C28-36A2-06CB-5F10-EA4F8808D0C6}"/>
                </a:ext>
              </a:extLst>
            </p:cNvPr>
            <p:cNvSpPr txBox="1"/>
            <p:nvPr/>
          </p:nvSpPr>
          <p:spPr>
            <a:xfrm>
              <a:off x="5626413" y="5093325"/>
              <a:ext cx="11353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kern="0" dirty="0">
                  <a:latin typeface="Consolas" panose="020B0609020204030204" pitchFamily="49" charset="0"/>
                  <a:ea typeface="楷体" panose="02010609060101010101" pitchFamily="49" charset="-122"/>
                  <a:cs typeface="Arial" panose="020B0604020202020204" pitchFamily="34" charset="0"/>
                </a:rPr>
                <a:t>Assembly</a:t>
              </a:r>
            </a:p>
          </p:txBody>
        </p:sp>
      </p:grpSp>
      <p:sp>
        <p:nvSpPr>
          <p:cNvPr id="453" name="文本框 452">
            <a:extLst>
              <a:ext uri="{FF2B5EF4-FFF2-40B4-BE49-F238E27FC236}">
                <a16:creationId xmlns:a16="http://schemas.microsoft.com/office/drawing/2014/main" id="{B62C1D0F-CCE4-1505-845A-B9584BC4F25F}"/>
              </a:ext>
            </a:extLst>
          </p:cNvPr>
          <p:cNvSpPr txBox="1"/>
          <p:nvPr/>
        </p:nvSpPr>
        <p:spPr>
          <a:xfrm>
            <a:off x="4836138" y="2009032"/>
            <a:ext cx="950093" cy="68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1100" b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Syntax</a:t>
            </a:r>
            <a:r>
              <a:rPr lang="en-US" altLang="zh-CN" sz="1100" b="1"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endParaRPr lang="en-US" altLang="zh-CN" sz="1100" b="1">
              <a:solidFill>
                <a:schemeClr val="accent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100" b="1"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1100" b="1">
                <a:solidFill>
                  <a:schemeClr val="accent6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  <a:r>
              <a:rPr lang="en-US" altLang="zh-CN" sz="1100" b="1"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endParaRPr lang="en-US" altLang="zh-CN" sz="1100">
              <a:solidFill>
                <a:schemeClr val="accent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100" b="1"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1100" b="1">
                <a:solidFill>
                  <a:schemeClr val="accent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Object</a:t>
            </a:r>
            <a:r>
              <a:rPr lang="en-US" altLang="zh-CN" sz="1100" b="1"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endParaRPr lang="en-US" altLang="zh-CN" sz="11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文本框 483">
                <a:extLst>
                  <a:ext uri="{FF2B5EF4-FFF2-40B4-BE49-F238E27FC236}">
                    <a16:creationId xmlns:a16="http://schemas.microsoft.com/office/drawing/2014/main" id="{60603DB7-4C0E-686D-2BB3-7E2B0144E34F}"/>
                  </a:ext>
                </a:extLst>
              </p:cNvPr>
              <p:cNvSpPr txBox="1"/>
              <p:nvPr/>
            </p:nvSpPr>
            <p:spPr>
              <a:xfrm>
                <a:off x="6769778" y="1328122"/>
                <a:ext cx="475362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1100" b="1">
                    <a:latin typeface="Consolas" panose="020B0609020204030204" pitchFamily="49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100" b="1">
                    <a:latin typeface="Consolas" panose="020B0609020204030204" pitchFamily="49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100">
                    <a:solidFill>
                      <a:schemeClr val="accent1"/>
                    </a:solidFill>
                    <a:latin typeface="Consolas" panose="020B0609020204030204" pitchFamily="49" charset="0"/>
                    <a:cs typeface="Arial" panose="020B0604020202020204" pitchFamily="34" charset="0"/>
                  </a:rPr>
                  <a:t>Table$Clean</a:t>
                </a:r>
                <a:r>
                  <a:rPr lang="en-US" altLang="zh-CN" sz="1100">
                    <a:latin typeface="Consolas" panose="020B0609020204030204" pitchFamily="49" charset="0"/>
                    <a:cs typeface="Arial" panose="020B0604020202020204" pitchFamily="34" charset="0"/>
                  </a:rPr>
                  <a:t>∧(</a:t>
                </a:r>
                <a:r>
                  <a:rPr lang="en-US" altLang="zh-CN" sz="1100">
                    <a:solidFill>
                      <a:schemeClr val="accent6"/>
                    </a:solidFill>
                    <a:latin typeface="Consolas" panose="020B0609020204030204" pitchFamily="49" charset="0"/>
                    <a:cs typeface="Arial" panose="020B0604020202020204" pitchFamily="34" charset="0"/>
                  </a:rPr>
                  <a:t>At</a:t>
                </a:r>
                <a:r>
                  <a:rPr lang="en-US" altLang="zh-CN" sz="1100">
                    <a:latin typeface="Consolas" panose="020B0609020204030204" pitchFamily="49" charset="0"/>
                    <a:cs typeface="Arial" panose="020B0604020202020204" pitchFamily="34" charset="0"/>
                  </a:rPr>
                  <a:t>(Coffee,</a:t>
                </a:r>
                <a:r>
                  <a:rPr lang="en-US" altLang="zh-CN" sz="1100">
                    <a:solidFill>
                      <a:schemeClr val="accent2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Desk</a:t>
                </a:r>
                <a:r>
                  <a:rPr lang="en-US" altLang="zh-CN" sz="1100">
                    <a:latin typeface="Consolas" panose="020B0609020204030204" pitchFamily="49" charset="0"/>
                    <a:cs typeface="Arial" panose="020B0604020202020204" pitchFamily="34" charset="0"/>
                  </a:rPr>
                  <a:t>)</a:t>
                </a:r>
                <a:r>
                  <a:rPr lang="en-US" altLang="zh-CN" sz="110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altLang="zh-CN" sz="1100" dirty="0">
                    <a:latin typeface="Consolas" panose="020B0609020204030204" pitchFamily="49" charset="0"/>
                    <a:cs typeface="Arial" panose="020B0604020202020204" pitchFamily="34" charset="0"/>
                  </a:rPr>
                  <a:t>(On</a:t>
                </a:r>
                <a:r>
                  <a:rPr lang="en-US" altLang="zh-CN" sz="1100">
                    <a:latin typeface="Consolas" panose="020B0609020204030204" pitchFamily="49" charset="0"/>
                    <a:cs typeface="Arial" panose="020B0604020202020204" pitchFamily="34" charset="0"/>
                  </a:rPr>
                  <a:t>(</a:t>
                </a:r>
                <a:r>
                  <a:rPr lang="en-US" altLang="zh-CN" sz="1100">
                    <a:solidFill>
                      <a:schemeClr val="accent2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Tea2</a:t>
                </a:r>
                <a:r>
                  <a:rPr lang="en-US" altLang="zh-CN" sz="1100">
                    <a:latin typeface="Consolas" panose="020B0609020204030204" pitchFamily="49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1100" dirty="0" err="1">
                    <a:latin typeface="Consolas" panose="020B0609020204030204" pitchFamily="49" charset="0"/>
                    <a:cs typeface="Arial" panose="020B0604020202020204" pitchFamily="34" charset="0"/>
                  </a:rPr>
                  <a:t>Table</a:t>
                </a:r>
                <a:r>
                  <a:rPr lang="en-US" altLang="zh-CN" sz="1100" dirty="0">
                    <a:latin typeface="Consolas" panose="020B0609020204030204" pitchFamily="49" charset="0"/>
                    <a:cs typeface="Arial" panose="020B0604020202020204" pitchFamily="34" charset="0"/>
                  </a:rPr>
                  <a:t>))</a:t>
                </a:r>
                <a:endParaRPr lang="zh-CN" altLang="en-US" sz="1100" dirty="0"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4" name="文本框 483">
                <a:extLst>
                  <a:ext uri="{FF2B5EF4-FFF2-40B4-BE49-F238E27FC236}">
                    <a16:creationId xmlns:a16="http://schemas.microsoft.com/office/drawing/2014/main" id="{60603DB7-4C0E-686D-2BB3-7E2B0144E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778" y="1328122"/>
                <a:ext cx="4753628" cy="261610"/>
              </a:xfrm>
              <a:prstGeom prst="rect">
                <a:avLst/>
              </a:prstGeom>
              <a:blipFill>
                <a:blip r:embed="rId47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文本框 470">
                <a:extLst>
                  <a:ext uri="{FF2B5EF4-FFF2-40B4-BE49-F238E27FC236}">
                    <a16:creationId xmlns:a16="http://schemas.microsoft.com/office/drawing/2014/main" id="{AD5EE02D-3869-869C-7681-35E605D9A6B6}"/>
                  </a:ext>
                </a:extLst>
              </p:cNvPr>
              <p:cNvSpPr txBox="1"/>
              <p:nvPr/>
            </p:nvSpPr>
            <p:spPr>
              <a:xfrm>
                <a:off x="10197777" y="1871188"/>
                <a:ext cx="116715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100" b="1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sub-goal </a:t>
                </a:r>
                <a14:m>
                  <m:oMath xmlns:m="http://schemas.openxmlformats.org/officeDocument/2006/math">
                    <m:r>
                      <a:rPr lang="en-US" altLang="zh-CN" sz="11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en-US" altLang="zh-CN" sz="1100" b="1" baseline="-25000" dirty="0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1</a:t>
                </a:r>
                <a:endParaRPr lang="zh-CN" altLang="en-US" sz="1100" dirty="0"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1" name="文本框 470">
                <a:extLst>
                  <a:ext uri="{FF2B5EF4-FFF2-40B4-BE49-F238E27FC236}">
                    <a16:creationId xmlns:a16="http://schemas.microsoft.com/office/drawing/2014/main" id="{AD5EE02D-3869-869C-7681-35E605D9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77" y="1871188"/>
                <a:ext cx="1167156" cy="261610"/>
              </a:xfrm>
              <a:prstGeom prst="rect">
                <a:avLst/>
              </a:prstGeom>
              <a:blipFill>
                <a:blip r:embed="rId4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文本框 471">
                <a:extLst>
                  <a:ext uri="{FF2B5EF4-FFF2-40B4-BE49-F238E27FC236}">
                    <a16:creationId xmlns:a16="http://schemas.microsoft.com/office/drawing/2014/main" id="{3AB33899-32D9-AA47-0D87-39C125FA4553}"/>
                  </a:ext>
                </a:extLst>
              </p:cNvPr>
              <p:cNvSpPr txBox="1"/>
              <p:nvPr/>
            </p:nvSpPr>
            <p:spPr>
              <a:xfrm>
                <a:off x="10207427" y="2703532"/>
                <a:ext cx="116715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100" b="1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sub-goal </a:t>
                </a:r>
                <a14:m>
                  <m:oMath xmlns:m="http://schemas.openxmlformats.org/officeDocument/2006/math">
                    <m:r>
                      <a:rPr lang="en-US" altLang="zh-CN" sz="11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en-US" altLang="zh-CN" sz="1100" b="1" baseline="-25000" dirty="0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2</a:t>
                </a:r>
                <a:endParaRPr lang="zh-CN" altLang="en-US" sz="1100" dirty="0"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2" name="文本框 471">
                <a:extLst>
                  <a:ext uri="{FF2B5EF4-FFF2-40B4-BE49-F238E27FC236}">
                    <a16:creationId xmlns:a16="http://schemas.microsoft.com/office/drawing/2014/main" id="{3AB33899-32D9-AA47-0D87-39C125FA4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427" y="2703532"/>
                <a:ext cx="1167156" cy="261610"/>
              </a:xfrm>
              <a:prstGeom prst="rect">
                <a:avLst/>
              </a:prstGeom>
              <a:blipFill>
                <a:blip r:embed="rId49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7" name="文本框 486">
            <a:extLst>
              <a:ext uri="{FF2B5EF4-FFF2-40B4-BE49-F238E27FC236}">
                <a16:creationId xmlns:a16="http://schemas.microsoft.com/office/drawing/2014/main" id="{D8B058F3-A836-92EA-BB98-C2CDC7D17AA5}"/>
              </a:ext>
            </a:extLst>
          </p:cNvPr>
          <p:cNvSpPr txBox="1"/>
          <p:nvPr/>
        </p:nvSpPr>
        <p:spPr>
          <a:xfrm flipH="1">
            <a:off x="8180961" y="2320766"/>
            <a:ext cx="594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0" dirty="0">
                <a:solidFill>
                  <a:schemeClr val="accent1"/>
                </a:solidFill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1200" kern="0">
                <a:solidFill>
                  <a:schemeClr val="accent1"/>
                </a:solidFill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DNF)</a:t>
            </a:r>
            <a:endParaRPr lang="en-US" altLang="zh-CN" sz="1200" kern="0" dirty="0">
              <a:solidFill>
                <a:schemeClr val="accent1"/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D63EB23B-90EA-FF66-3D07-42822C4760B7}"/>
              </a:ext>
            </a:extLst>
          </p:cNvPr>
          <p:cNvSpPr txBox="1"/>
          <p:nvPr/>
        </p:nvSpPr>
        <p:spPr>
          <a:xfrm>
            <a:off x="8689097" y="44019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43CE1E5-ACB1-3693-5E31-50C73E6544EE}"/>
              </a:ext>
            </a:extLst>
          </p:cNvPr>
          <p:cNvSpPr/>
          <p:nvPr/>
        </p:nvSpPr>
        <p:spPr>
          <a:xfrm>
            <a:off x="9913582" y="4286250"/>
            <a:ext cx="1268768" cy="858430"/>
          </a:xfrm>
          <a:custGeom>
            <a:avLst/>
            <a:gdLst>
              <a:gd name="connsiteX0" fmla="*/ 582968 w 1268768"/>
              <a:gd name="connsiteY0" fmla="*/ 0 h 858430"/>
              <a:gd name="connsiteX1" fmla="*/ 1943 w 1268768"/>
              <a:gd name="connsiteY1" fmla="*/ 371475 h 858430"/>
              <a:gd name="connsiteX2" fmla="*/ 382943 w 1268768"/>
              <a:gd name="connsiteY2" fmla="*/ 409575 h 858430"/>
              <a:gd name="connsiteX3" fmla="*/ 49568 w 1268768"/>
              <a:gd name="connsiteY3" fmla="*/ 857250 h 858430"/>
              <a:gd name="connsiteX4" fmla="*/ 878243 w 1268768"/>
              <a:gd name="connsiteY4" fmla="*/ 257175 h 858430"/>
              <a:gd name="connsiteX5" fmla="*/ 1268768 w 1268768"/>
              <a:gd name="connsiteY5" fmla="*/ 400050 h 85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768" h="858430">
                <a:moveTo>
                  <a:pt x="582968" y="0"/>
                </a:moveTo>
                <a:cubicBezTo>
                  <a:pt x="309124" y="151606"/>
                  <a:pt x="35280" y="303213"/>
                  <a:pt x="1943" y="371475"/>
                </a:cubicBezTo>
                <a:cubicBezTo>
                  <a:pt x="-31394" y="439737"/>
                  <a:pt x="375006" y="328613"/>
                  <a:pt x="382943" y="409575"/>
                </a:cubicBezTo>
                <a:cubicBezTo>
                  <a:pt x="390880" y="490537"/>
                  <a:pt x="-32982" y="882650"/>
                  <a:pt x="49568" y="857250"/>
                </a:cubicBezTo>
                <a:cubicBezTo>
                  <a:pt x="132118" y="831850"/>
                  <a:pt x="675043" y="333375"/>
                  <a:pt x="878243" y="257175"/>
                </a:cubicBezTo>
                <a:cubicBezTo>
                  <a:pt x="1081443" y="180975"/>
                  <a:pt x="1179868" y="363538"/>
                  <a:pt x="1268768" y="400050"/>
                </a:cubicBezTo>
              </a:path>
            </a:pathLst>
          </a:custGeom>
          <a:noFill/>
          <a:ln w="28575">
            <a:solidFill>
              <a:srgbClr val="ED7D3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86777AD-25EF-DBE0-9721-DA4E38990D77}"/>
              </a:ext>
            </a:extLst>
          </p:cNvPr>
          <p:cNvSpPr/>
          <p:nvPr/>
        </p:nvSpPr>
        <p:spPr>
          <a:xfrm>
            <a:off x="5888070" y="1848520"/>
            <a:ext cx="1678169" cy="188827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[Additional Prompt]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B20925E6-6A03-4559-CE24-5653F095D86E}"/>
              </a:ext>
            </a:extLst>
          </p:cNvPr>
          <p:cNvSpPr txBox="1"/>
          <p:nvPr/>
        </p:nvSpPr>
        <p:spPr>
          <a:xfrm>
            <a:off x="5895395" y="1998884"/>
            <a:ext cx="1956987" cy="68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100" kern="0"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Outputs including</a:t>
            </a: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 texts in the three blacklists are forbidden, ...</a:t>
            </a:r>
            <a:endParaRPr lang="en-US" altLang="zh-CN" sz="1100" b="1" kern="0">
              <a:solidFill>
                <a:schemeClr val="accent1"/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076BE7-1838-6183-326B-CAD965C5919F}"/>
              </a:ext>
            </a:extLst>
          </p:cNvPr>
          <p:cNvSpPr txBox="1"/>
          <p:nvPr/>
        </p:nvSpPr>
        <p:spPr>
          <a:xfrm>
            <a:off x="813500" y="908887"/>
            <a:ext cx="559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ker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Arial" panose="020B0604020202020204" pitchFamily="34" charset="0"/>
              </a:rPr>
              <a:t>LLM</a:t>
            </a:r>
            <a:endParaRPr lang="en-US" altLang="zh-CN" sz="1400" b="1" kern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8F78284F-92EC-AD0D-18AA-47CF1893AE3D}"/>
              </a:ext>
            </a:extLst>
          </p:cNvPr>
          <p:cNvCxnSpPr>
            <a:cxnSpLocks/>
          </p:cNvCxnSpPr>
          <p:nvPr/>
        </p:nvCxnSpPr>
        <p:spPr>
          <a:xfrm flipV="1">
            <a:off x="10021064" y="2012704"/>
            <a:ext cx="237195" cy="142118"/>
          </a:xfrm>
          <a:prstGeom prst="bentConnector3">
            <a:avLst>
              <a:gd name="adj1" fmla="val 18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连接符: 肘形 467">
            <a:extLst>
              <a:ext uri="{FF2B5EF4-FFF2-40B4-BE49-F238E27FC236}">
                <a16:creationId xmlns:a16="http://schemas.microsoft.com/office/drawing/2014/main" id="{5538044A-F675-E44D-6FAD-A40A414CF77B}"/>
              </a:ext>
            </a:extLst>
          </p:cNvPr>
          <p:cNvCxnSpPr>
            <a:cxnSpLocks/>
          </p:cNvCxnSpPr>
          <p:nvPr/>
        </p:nvCxnSpPr>
        <p:spPr>
          <a:xfrm>
            <a:off x="10020969" y="2711740"/>
            <a:ext cx="237195" cy="127302"/>
          </a:xfrm>
          <a:prstGeom prst="bentConnector3">
            <a:avLst>
              <a:gd name="adj1" fmla="val 18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矩形: 圆角 477">
            <a:extLst>
              <a:ext uri="{FF2B5EF4-FFF2-40B4-BE49-F238E27FC236}">
                <a16:creationId xmlns:a16="http://schemas.microsoft.com/office/drawing/2014/main" id="{3DEC5595-7D63-00E2-DFD5-39721E4F2DAB}"/>
              </a:ext>
            </a:extLst>
          </p:cNvPr>
          <p:cNvSpPr/>
          <p:nvPr/>
        </p:nvSpPr>
        <p:spPr>
          <a:xfrm>
            <a:off x="805994" y="2062664"/>
            <a:ext cx="2622570" cy="183721"/>
          </a:xfrm>
          <a:prstGeom prst="roundRect">
            <a:avLst>
              <a:gd name="adj" fmla="val 464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Consolas" panose="020B0609020204030204" pitchFamily="49" charset="0"/>
              </a:rPr>
              <a:t>Syntax and Semantic Checker</a:t>
            </a: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7FA29FC1-F7AA-EE42-61CA-868799D0C3F4}"/>
              </a:ext>
            </a:extLst>
          </p:cNvPr>
          <p:cNvSpPr txBox="1"/>
          <p:nvPr/>
        </p:nvSpPr>
        <p:spPr>
          <a:xfrm>
            <a:off x="762153" y="2285308"/>
            <a:ext cx="26403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dirty="0">
                <a:latin typeface="Consolas" panose="020B0609020204030204" pitchFamily="49" charset="0"/>
              </a:rPr>
              <a:t>1</a:t>
            </a:r>
            <a:r>
              <a:rPr lang="en-US" altLang="zh-CN" sz="1000" b="1">
                <a:latin typeface="Consolas" panose="020B0609020204030204" pitchFamily="49" charset="0"/>
              </a:rPr>
              <a:t>. literals = split_literals(output)</a:t>
            </a:r>
            <a:endParaRPr lang="en-US" altLang="zh-CN" sz="1000" b="1" dirty="0">
              <a:latin typeface="Consolas" panose="020B0609020204030204" pitchFamily="49" charset="0"/>
            </a:endParaRPr>
          </a:p>
          <a:p>
            <a:r>
              <a:rPr lang="en-US" altLang="zh-CN" sz="1000" b="1" dirty="0">
                <a:latin typeface="Consolas" panose="020B0609020204030204" pitchFamily="49" charset="0"/>
              </a:rPr>
              <a:t>2. </a:t>
            </a:r>
            <a:r>
              <a:rPr lang="en-US" altLang="zh-CN" sz="1000" b="1">
                <a:latin typeface="Consolas" panose="020B0609020204030204" pitchFamily="49" charset="0"/>
              </a:rPr>
              <a:t>for l in literals:</a:t>
            </a:r>
            <a:endParaRPr lang="en-US" altLang="zh-CN" sz="1000" b="1" dirty="0">
              <a:latin typeface="Consolas" panose="020B0609020204030204" pitchFamily="49" charset="0"/>
            </a:endParaRPr>
          </a:p>
          <a:p>
            <a:pPr marL="228600" indent="-228600">
              <a:buAutoNum type="arabicPeriod" startAt="3"/>
            </a:pPr>
            <a:r>
              <a:rPr lang="en-US" altLang="zh-CN" sz="1000" b="1">
                <a:latin typeface="Consolas" panose="020B0609020204030204" pitchFamily="49" charset="0"/>
              </a:rPr>
              <a:t>  check_and_append_blacklists(l)</a:t>
            </a:r>
          </a:p>
        </p:txBody>
      </p:sp>
      <p:sp>
        <p:nvSpPr>
          <p:cNvPr id="482" name="矩形: 圆角 481">
            <a:extLst>
              <a:ext uri="{FF2B5EF4-FFF2-40B4-BE49-F238E27FC236}">
                <a16:creationId xmlns:a16="http://schemas.microsoft.com/office/drawing/2014/main" id="{43C2DB08-3CD7-CF70-A1E8-6C40972A622E}"/>
              </a:ext>
            </a:extLst>
          </p:cNvPr>
          <p:cNvSpPr/>
          <p:nvPr/>
        </p:nvSpPr>
        <p:spPr>
          <a:xfrm>
            <a:off x="4811119" y="1846096"/>
            <a:ext cx="988166" cy="204762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Blacklists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AE21698B-AEC7-6290-F53D-E273364C9B9A}"/>
              </a:ext>
            </a:extLst>
          </p:cNvPr>
          <p:cNvSpPr txBox="1"/>
          <p:nvPr/>
        </p:nvSpPr>
        <p:spPr>
          <a:xfrm>
            <a:off x="3688426" y="2468492"/>
            <a:ext cx="10265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rgbClr val="EE823A"/>
                </a:solidFill>
                <a:latin typeface="Consolas" panose="020B0609020204030204" pitchFamily="49" charset="0"/>
              </a:rPr>
              <a:t>Desk, Tea2</a:t>
            </a:r>
            <a:endParaRPr lang="zh-CN" altLang="en-US" sz="1100" b="1" dirty="0">
              <a:solidFill>
                <a:srgbClr val="EE823A"/>
              </a:solidFill>
            </a:endParaRPr>
          </a:p>
        </p:txBody>
      </p:sp>
      <p:grpSp>
        <p:nvGrpSpPr>
          <p:cNvPr id="486" name="组合 485">
            <a:extLst>
              <a:ext uri="{FF2B5EF4-FFF2-40B4-BE49-F238E27FC236}">
                <a16:creationId xmlns:a16="http://schemas.microsoft.com/office/drawing/2014/main" id="{526EC60C-D408-3DC5-0769-68A3AF7CB403}"/>
              </a:ext>
            </a:extLst>
          </p:cNvPr>
          <p:cNvGrpSpPr/>
          <p:nvPr/>
        </p:nvGrpSpPr>
        <p:grpSpPr>
          <a:xfrm>
            <a:off x="3664591" y="1901256"/>
            <a:ext cx="960144" cy="218181"/>
            <a:chOff x="3190875" y="3609975"/>
            <a:chExt cx="814388" cy="218181"/>
          </a:xfrm>
        </p:grpSpPr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84878831-69E3-F4D6-CC66-4744561FF615}"/>
                </a:ext>
              </a:extLst>
            </p:cNvPr>
            <p:cNvCxnSpPr/>
            <p:nvPr/>
          </p:nvCxnSpPr>
          <p:spPr>
            <a:xfrm>
              <a:off x="3190875" y="3609975"/>
              <a:ext cx="814388" cy="0"/>
            </a:xfrm>
            <a:prstGeom prst="line">
              <a:avLst/>
            </a:prstGeom>
            <a:ln w="12700">
              <a:solidFill>
                <a:srgbClr val="246E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85731DC2-1489-C418-4633-66AA80FFFDF3}"/>
                </a:ext>
              </a:extLst>
            </p:cNvPr>
            <p:cNvCxnSpPr/>
            <p:nvPr/>
          </p:nvCxnSpPr>
          <p:spPr>
            <a:xfrm>
              <a:off x="3190875" y="3828156"/>
              <a:ext cx="814388" cy="0"/>
            </a:xfrm>
            <a:prstGeom prst="line">
              <a:avLst/>
            </a:prstGeom>
            <a:ln w="12700">
              <a:solidFill>
                <a:srgbClr val="246E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9703BA74-A8EE-2BEC-892B-89BEC1F39F2C}"/>
                </a:ext>
              </a:extLst>
            </p:cNvPr>
            <p:cNvCxnSpPr>
              <a:cxnSpLocks/>
            </p:cNvCxnSpPr>
            <p:nvPr/>
          </p:nvCxnSpPr>
          <p:spPr>
            <a:xfrm>
              <a:off x="3999245" y="3609975"/>
              <a:ext cx="0" cy="218181"/>
            </a:xfrm>
            <a:prstGeom prst="line">
              <a:avLst/>
            </a:prstGeom>
            <a:ln w="12700">
              <a:solidFill>
                <a:srgbClr val="246E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2" name="组合 491">
            <a:extLst>
              <a:ext uri="{FF2B5EF4-FFF2-40B4-BE49-F238E27FC236}">
                <a16:creationId xmlns:a16="http://schemas.microsoft.com/office/drawing/2014/main" id="{2E838EB6-9C34-B6FA-6024-D5FFE7F37A3F}"/>
              </a:ext>
            </a:extLst>
          </p:cNvPr>
          <p:cNvGrpSpPr/>
          <p:nvPr/>
        </p:nvGrpSpPr>
        <p:grpSpPr>
          <a:xfrm>
            <a:off x="3682599" y="2184669"/>
            <a:ext cx="942136" cy="218181"/>
            <a:chOff x="3190875" y="3609975"/>
            <a:chExt cx="814388" cy="218181"/>
          </a:xfrm>
        </p:grpSpPr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51AD462B-9299-A87E-3363-B276CA92A41B}"/>
                </a:ext>
              </a:extLst>
            </p:cNvPr>
            <p:cNvCxnSpPr/>
            <p:nvPr/>
          </p:nvCxnSpPr>
          <p:spPr>
            <a:xfrm>
              <a:off x="3190875" y="3609975"/>
              <a:ext cx="814388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C2C33DB5-9B95-B41A-DF7F-722B7DC16531}"/>
                </a:ext>
              </a:extLst>
            </p:cNvPr>
            <p:cNvCxnSpPr/>
            <p:nvPr/>
          </p:nvCxnSpPr>
          <p:spPr>
            <a:xfrm>
              <a:off x="3190875" y="3828156"/>
              <a:ext cx="814388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6023E5E7-4178-5CAC-F679-472E86BBC635}"/>
                </a:ext>
              </a:extLst>
            </p:cNvPr>
            <p:cNvCxnSpPr>
              <a:cxnSpLocks/>
            </p:cNvCxnSpPr>
            <p:nvPr/>
          </p:nvCxnSpPr>
          <p:spPr>
            <a:xfrm>
              <a:off x="3999245" y="3609975"/>
              <a:ext cx="0" cy="21818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6" name="组合 495">
            <a:extLst>
              <a:ext uri="{FF2B5EF4-FFF2-40B4-BE49-F238E27FC236}">
                <a16:creationId xmlns:a16="http://schemas.microsoft.com/office/drawing/2014/main" id="{6FFD19B5-5643-8428-D8B3-16C98950CECB}"/>
              </a:ext>
            </a:extLst>
          </p:cNvPr>
          <p:cNvGrpSpPr/>
          <p:nvPr/>
        </p:nvGrpSpPr>
        <p:grpSpPr>
          <a:xfrm>
            <a:off x="3672433" y="2485029"/>
            <a:ext cx="952301" cy="218181"/>
            <a:chOff x="3190875" y="3609975"/>
            <a:chExt cx="814388" cy="218181"/>
          </a:xfrm>
        </p:grpSpPr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8BFD374D-2592-444B-2816-695D9E9D111F}"/>
                </a:ext>
              </a:extLst>
            </p:cNvPr>
            <p:cNvCxnSpPr/>
            <p:nvPr/>
          </p:nvCxnSpPr>
          <p:spPr>
            <a:xfrm>
              <a:off x="3190875" y="3609975"/>
              <a:ext cx="814388" cy="0"/>
            </a:xfrm>
            <a:prstGeom prst="line">
              <a:avLst/>
            </a:prstGeom>
            <a:ln w="12700">
              <a:solidFill>
                <a:srgbClr val="EE8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5E0D78B7-CD96-C218-337C-4A6E9A7AA098}"/>
                </a:ext>
              </a:extLst>
            </p:cNvPr>
            <p:cNvCxnSpPr/>
            <p:nvPr/>
          </p:nvCxnSpPr>
          <p:spPr>
            <a:xfrm>
              <a:off x="3190875" y="3828156"/>
              <a:ext cx="814388" cy="0"/>
            </a:xfrm>
            <a:prstGeom prst="line">
              <a:avLst/>
            </a:prstGeom>
            <a:ln w="12700">
              <a:solidFill>
                <a:srgbClr val="EE8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5040306A-AE3B-7775-FAC8-8242E78131C9}"/>
                </a:ext>
              </a:extLst>
            </p:cNvPr>
            <p:cNvCxnSpPr>
              <a:cxnSpLocks/>
            </p:cNvCxnSpPr>
            <p:nvPr/>
          </p:nvCxnSpPr>
          <p:spPr>
            <a:xfrm>
              <a:off x="3999245" y="3609975"/>
              <a:ext cx="0" cy="218181"/>
            </a:xfrm>
            <a:prstGeom prst="line">
              <a:avLst/>
            </a:prstGeom>
            <a:ln w="12700">
              <a:solidFill>
                <a:srgbClr val="EE8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3E1FA86B-0CF9-7446-CC8B-233A678461D4}"/>
              </a:ext>
            </a:extLst>
          </p:cNvPr>
          <p:cNvSpPr txBox="1"/>
          <p:nvPr/>
        </p:nvSpPr>
        <p:spPr>
          <a:xfrm>
            <a:off x="3961940" y="2156894"/>
            <a:ext cx="4941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rgbClr val="27B431"/>
                </a:solidFill>
                <a:latin typeface="Consolas" panose="020B0609020204030204" pitchFamily="49" charset="0"/>
              </a:rPr>
              <a:t>At</a:t>
            </a:r>
            <a:endParaRPr lang="zh-CN" altLang="en-US" sz="1100" b="1" dirty="0">
              <a:solidFill>
                <a:srgbClr val="27B431"/>
              </a:solidFill>
              <a:latin typeface="Consolas" panose="020B0609020204030204" pitchFamily="49" charset="0"/>
            </a:endParaRPr>
          </a:p>
        </p:txBody>
      </p:sp>
      <p:grpSp>
        <p:nvGrpSpPr>
          <p:cNvPr id="501" name="组合 500">
            <a:extLst>
              <a:ext uri="{FF2B5EF4-FFF2-40B4-BE49-F238E27FC236}">
                <a16:creationId xmlns:a16="http://schemas.microsoft.com/office/drawing/2014/main" id="{06F4CBAF-40B9-8200-6372-EB9C6BFBA387}"/>
              </a:ext>
            </a:extLst>
          </p:cNvPr>
          <p:cNvGrpSpPr/>
          <p:nvPr/>
        </p:nvGrpSpPr>
        <p:grpSpPr>
          <a:xfrm rot="10800000">
            <a:off x="3423340" y="2050020"/>
            <a:ext cx="287279" cy="582319"/>
            <a:chOff x="5439030" y="5182375"/>
            <a:chExt cx="475861" cy="582319"/>
          </a:xfrm>
        </p:grpSpPr>
        <p:cxnSp>
          <p:nvCxnSpPr>
            <p:cNvPr id="502" name="直接箭头连接符 501">
              <a:extLst>
                <a:ext uri="{FF2B5EF4-FFF2-40B4-BE49-F238E27FC236}">
                  <a16:creationId xmlns:a16="http://schemas.microsoft.com/office/drawing/2014/main" id="{AB821959-1C94-520A-355E-82F26A0A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30" y="5749504"/>
              <a:ext cx="278268" cy="0"/>
            </a:xfrm>
            <a:prstGeom prst="straightConnector1">
              <a:avLst/>
            </a:prstGeom>
            <a:ln w="28575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箭头连接符 502">
              <a:extLst>
                <a:ext uri="{FF2B5EF4-FFF2-40B4-BE49-F238E27FC236}">
                  <a16:creationId xmlns:a16="http://schemas.microsoft.com/office/drawing/2014/main" id="{51D12870-EBF9-3A47-8500-9C9A84B56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9030" y="5502908"/>
              <a:ext cx="297068" cy="0"/>
            </a:xfrm>
            <a:prstGeom prst="straightConnector1">
              <a:avLst/>
            </a:prstGeom>
            <a:ln w="28575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箭头连接符 503">
              <a:extLst>
                <a:ext uri="{FF2B5EF4-FFF2-40B4-BE49-F238E27FC236}">
                  <a16:creationId xmlns:a16="http://schemas.microsoft.com/office/drawing/2014/main" id="{61563106-5F3B-51D4-7885-6939015235A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460622" y="5195947"/>
              <a:ext cx="275480" cy="0"/>
            </a:xfrm>
            <a:prstGeom prst="straightConnector1">
              <a:avLst/>
            </a:prstGeom>
            <a:ln w="28575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3DEC0327-64F3-D527-34CB-87E8A2B6F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098" y="5182375"/>
              <a:ext cx="0" cy="582319"/>
            </a:xfrm>
            <a:prstGeom prst="line">
              <a:avLst/>
            </a:prstGeom>
            <a:ln w="28575">
              <a:solidFill>
                <a:srgbClr val="4472C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51E3CB08-0972-D7AC-2AA3-76F8BE59173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736097" y="5502908"/>
              <a:ext cx="178794" cy="0"/>
            </a:xfrm>
            <a:prstGeom prst="line">
              <a:avLst/>
            </a:prstGeom>
            <a:ln w="28575">
              <a:solidFill>
                <a:srgbClr val="4472C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文本框 506">
            <a:extLst>
              <a:ext uri="{FF2B5EF4-FFF2-40B4-BE49-F238E27FC236}">
                <a16:creationId xmlns:a16="http://schemas.microsoft.com/office/drawing/2014/main" id="{D75890EC-9957-E057-E1FB-7DC304B6338E}"/>
              </a:ext>
            </a:extLst>
          </p:cNvPr>
          <p:cNvSpPr txBox="1"/>
          <p:nvPr/>
        </p:nvSpPr>
        <p:spPr>
          <a:xfrm>
            <a:off x="3638291" y="1878552"/>
            <a:ext cx="10301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rgbClr val="246EFD"/>
                </a:solidFill>
                <a:latin typeface="Consolas" panose="020B0609020204030204" pitchFamily="49" charset="0"/>
              </a:rPr>
              <a:t>Table$Clean </a:t>
            </a:r>
            <a:endParaRPr lang="zh-CN" altLang="en-US" sz="1100" b="1" dirty="0">
              <a:solidFill>
                <a:srgbClr val="246EFD"/>
              </a:solidFill>
              <a:latin typeface="Consolas" panose="020B0609020204030204" pitchFamily="49" charset="0"/>
            </a:endParaRPr>
          </a:p>
        </p:txBody>
      </p:sp>
      <p:cxnSp>
        <p:nvCxnSpPr>
          <p:cNvPr id="509" name="直接箭头连接符 508">
            <a:extLst>
              <a:ext uri="{FF2B5EF4-FFF2-40B4-BE49-F238E27FC236}">
                <a16:creationId xmlns:a16="http://schemas.microsoft.com/office/drawing/2014/main" id="{60334475-C012-2350-D4BC-1BA646437830}"/>
              </a:ext>
            </a:extLst>
          </p:cNvPr>
          <p:cNvCxnSpPr>
            <a:cxnSpLocks/>
          </p:cNvCxnSpPr>
          <p:nvPr/>
        </p:nvCxnSpPr>
        <p:spPr>
          <a:xfrm flipV="1">
            <a:off x="4624733" y="2009665"/>
            <a:ext cx="109146" cy="0"/>
          </a:xfrm>
          <a:prstGeom prst="straightConnector1">
            <a:avLst/>
          </a:prstGeom>
          <a:ln w="28575">
            <a:solidFill>
              <a:srgbClr val="4472C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直接箭头连接符 509">
            <a:extLst>
              <a:ext uri="{FF2B5EF4-FFF2-40B4-BE49-F238E27FC236}">
                <a16:creationId xmlns:a16="http://schemas.microsoft.com/office/drawing/2014/main" id="{F83FA37F-6197-C421-9464-7ADA5D5A3CDE}"/>
              </a:ext>
            </a:extLst>
          </p:cNvPr>
          <p:cNvCxnSpPr>
            <a:cxnSpLocks/>
          </p:cNvCxnSpPr>
          <p:nvPr/>
        </p:nvCxnSpPr>
        <p:spPr>
          <a:xfrm rot="10800000" flipH="1">
            <a:off x="4722868" y="2311789"/>
            <a:ext cx="179341" cy="0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接箭头连接符 510">
            <a:extLst>
              <a:ext uri="{FF2B5EF4-FFF2-40B4-BE49-F238E27FC236}">
                <a16:creationId xmlns:a16="http://schemas.microsoft.com/office/drawing/2014/main" id="{C4955311-9CE9-BEBB-272D-0D0C379E506D}"/>
              </a:ext>
            </a:extLst>
          </p:cNvPr>
          <p:cNvCxnSpPr>
            <a:cxnSpLocks/>
          </p:cNvCxnSpPr>
          <p:nvPr/>
        </p:nvCxnSpPr>
        <p:spPr>
          <a:xfrm>
            <a:off x="4624734" y="2616427"/>
            <a:ext cx="108000" cy="0"/>
          </a:xfrm>
          <a:prstGeom prst="straightConnector1">
            <a:avLst/>
          </a:prstGeom>
          <a:ln w="28575">
            <a:solidFill>
              <a:srgbClr val="4472C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C2BD006-0A8A-8E35-129B-F607C39BCB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20487" y="2020629"/>
            <a:ext cx="0" cy="582319"/>
          </a:xfrm>
          <a:prstGeom prst="line">
            <a:avLst/>
          </a:prstGeom>
          <a:ln w="28575">
            <a:solidFill>
              <a:srgbClr val="4472C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2495BD0-7F4A-3187-7EF0-81C9914C515F}"/>
              </a:ext>
            </a:extLst>
          </p:cNvPr>
          <p:cNvCxnSpPr>
            <a:cxnSpLocks/>
          </p:cNvCxnSpPr>
          <p:nvPr/>
        </p:nvCxnSpPr>
        <p:spPr>
          <a:xfrm flipH="1">
            <a:off x="4614930" y="2311789"/>
            <a:ext cx="107939" cy="0"/>
          </a:xfrm>
          <a:prstGeom prst="line">
            <a:avLst/>
          </a:prstGeom>
          <a:ln w="28575">
            <a:solidFill>
              <a:srgbClr val="4472C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68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ECEED-D9B0-636C-8208-F948E14B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114F233-8985-ACBE-C386-20C7264CC092}"/>
              </a:ext>
            </a:extLst>
          </p:cNvPr>
          <p:cNvCxnSpPr>
            <a:cxnSpLocks/>
          </p:cNvCxnSpPr>
          <p:nvPr/>
        </p:nvCxnSpPr>
        <p:spPr>
          <a:xfrm>
            <a:off x="2371823" y="857250"/>
            <a:ext cx="3175" cy="5586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4A204D0-BAAC-81CD-0418-2D56A7335509}"/>
              </a:ext>
            </a:extLst>
          </p:cNvPr>
          <p:cNvCxnSpPr>
            <a:cxnSpLocks/>
          </p:cNvCxnSpPr>
          <p:nvPr/>
        </p:nvCxnSpPr>
        <p:spPr>
          <a:xfrm flipV="1">
            <a:off x="8669265" y="857250"/>
            <a:ext cx="0" cy="5567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34B2959-1B57-AC4A-E9EA-6A5CC33C8DF0}"/>
              </a:ext>
            </a:extLst>
          </p:cNvPr>
          <p:cNvGrpSpPr/>
          <p:nvPr/>
        </p:nvGrpSpPr>
        <p:grpSpPr>
          <a:xfrm>
            <a:off x="2308323" y="1157931"/>
            <a:ext cx="6428628" cy="133350"/>
            <a:chOff x="2308323" y="1157931"/>
            <a:chExt cx="6428628" cy="13335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142FA40-A660-5ABD-BC39-C3F922EC02A3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52" y="1215560"/>
              <a:ext cx="63895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4818D72-C74B-2147-6B28-4509A375AF71}"/>
                </a:ext>
              </a:extLst>
            </p:cNvPr>
            <p:cNvSpPr/>
            <p:nvPr/>
          </p:nvSpPr>
          <p:spPr>
            <a:xfrm>
              <a:off x="2308323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815D3C-9615-3682-8F38-8934344EA903}"/>
                </a:ext>
              </a:extLst>
            </p:cNvPr>
            <p:cNvSpPr/>
            <p:nvPr/>
          </p:nvSpPr>
          <p:spPr>
            <a:xfrm>
              <a:off x="8603601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776075-ADDB-4565-6D18-A523F39C974F}"/>
              </a:ext>
            </a:extLst>
          </p:cNvPr>
          <p:cNvSpPr txBox="1"/>
          <p:nvPr/>
        </p:nvSpPr>
        <p:spPr>
          <a:xfrm>
            <a:off x="3622012" y="990668"/>
            <a:ext cx="379706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① BT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Construction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5F8C9A-3D98-5657-513B-4207CE6073FE}"/>
              </a:ext>
            </a:extLst>
          </p:cNvPr>
          <p:cNvSpPr txBox="1"/>
          <p:nvPr/>
        </p:nvSpPr>
        <p:spPr>
          <a:xfrm>
            <a:off x="2133109" y="358162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af-ZA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4FA18B2-8269-33C6-5D6A-1AE30E17ECA5}"/>
              </a:ext>
            </a:extLst>
          </p:cNvPr>
          <p:cNvSpPr/>
          <p:nvPr/>
        </p:nvSpPr>
        <p:spPr>
          <a:xfrm>
            <a:off x="4921151" y="1732558"/>
            <a:ext cx="3585474" cy="988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5B1DE61-6A5F-3D22-4AA8-35328E7BE9D3}"/>
              </a:ext>
            </a:extLst>
          </p:cNvPr>
          <p:cNvGrpSpPr/>
          <p:nvPr/>
        </p:nvGrpSpPr>
        <p:grpSpPr>
          <a:xfrm>
            <a:off x="4725165" y="1393078"/>
            <a:ext cx="1145467" cy="356689"/>
            <a:chOff x="2202429" y="2130816"/>
            <a:chExt cx="2064494" cy="282594"/>
          </a:xfrm>
        </p:grpSpPr>
        <p:sp>
          <p:nvSpPr>
            <p:cNvPr id="22" name="Rectangle 58">
              <a:extLst>
                <a:ext uri="{FF2B5EF4-FFF2-40B4-BE49-F238E27FC236}">
                  <a16:creationId xmlns:a16="http://schemas.microsoft.com/office/drawing/2014/main" id="{BC83E20A-8B87-218E-96E2-133E303A0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283" y="2151799"/>
              <a:ext cx="1876298" cy="261611"/>
            </a:xfrm>
            <a:prstGeom prst="rect">
              <a:avLst/>
            </a:prstGeom>
            <a:solidFill>
              <a:srgbClr val="90ED8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8B95067-75BA-2913-119D-7837018A36AB}"/>
                </a:ext>
              </a:extLst>
            </p:cNvPr>
            <p:cNvSpPr txBox="1"/>
            <p:nvPr/>
          </p:nvSpPr>
          <p:spPr>
            <a:xfrm>
              <a:off x="2202429" y="2130816"/>
              <a:ext cx="2064494" cy="244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8BE8EFF-4054-3546-9C10-9920DD4D2809}"/>
              </a:ext>
            </a:extLst>
          </p:cNvPr>
          <p:cNvSpPr/>
          <p:nvPr/>
        </p:nvSpPr>
        <p:spPr>
          <a:xfrm>
            <a:off x="6935392" y="1790110"/>
            <a:ext cx="121920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Function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7FB4F71-9516-96F4-F060-34ED3CA1B705}"/>
              </a:ext>
            </a:extLst>
          </p:cNvPr>
          <p:cNvSpPr/>
          <p:nvPr/>
        </p:nvSpPr>
        <p:spPr>
          <a:xfrm>
            <a:off x="5287147" y="2225798"/>
            <a:ext cx="1490156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Precondition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369CFF4-2212-270E-0CBB-960E112B0BFF}"/>
              </a:ext>
            </a:extLst>
          </p:cNvPr>
          <p:cNvSpPr/>
          <p:nvPr/>
        </p:nvSpPr>
        <p:spPr>
          <a:xfrm>
            <a:off x="6934021" y="2225798"/>
            <a:ext cx="121920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Effects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B07E357-B043-F1E2-3E66-2139F03F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775" y="3110815"/>
            <a:ext cx="5704144" cy="109228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4E1CB7A1-6915-141B-DA52-83D83E47F441}"/>
              </a:ext>
            </a:extLst>
          </p:cNvPr>
          <p:cNvSpPr/>
          <p:nvPr/>
        </p:nvSpPr>
        <p:spPr>
          <a:xfrm>
            <a:off x="2720824" y="1732558"/>
            <a:ext cx="1951981" cy="988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748C18D-BCE6-7B82-622B-1F0AD6B06809}"/>
              </a:ext>
            </a:extLst>
          </p:cNvPr>
          <p:cNvGrpSpPr/>
          <p:nvPr/>
        </p:nvGrpSpPr>
        <p:grpSpPr>
          <a:xfrm>
            <a:off x="2585982" y="1403843"/>
            <a:ext cx="1274009" cy="369332"/>
            <a:chOff x="1769570" y="1337781"/>
            <a:chExt cx="1481282" cy="266793"/>
          </a:xfrm>
        </p:grpSpPr>
        <p:sp>
          <p:nvSpPr>
            <p:cNvPr id="34" name="Oval 44">
              <a:extLst>
                <a:ext uri="{FF2B5EF4-FFF2-40B4-BE49-F238E27FC236}">
                  <a16:creationId xmlns:a16="http://schemas.microsoft.com/office/drawing/2014/main" id="{A5EA4212-4B70-D24D-D943-F5D558ADD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570" y="1342963"/>
              <a:ext cx="1481282" cy="261611"/>
            </a:xfrm>
            <a:prstGeom prst="ellipse">
              <a:avLst/>
            </a:prstGeom>
            <a:solidFill>
              <a:srgbClr val="FFFF8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754928D-BA15-D083-3F7A-397B1A41454A}"/>
                </a:ext>
              </a:extLst>
            </p:cNvPr>
            <p:cNvSpPr txBox="1"/>
            <p:nvPr/>
          </p:nvSpPr>
          <p:spPr>
            <a:xfrm>
              <a:off x="1874602" y="1337781"/>
              <a:ext cx="1343439" cy="249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EE0FEE8-E5A5-5C07-B120-5F50CD754DD6}"/>
              </a:ext>
            </a:extLst>
          </p:cNvPr>
          <p:cNvSpPr txBox="1"/>
          <p:nvPr/>
        </p:nvSpPr>
        <p:spPr>
          <a:xfrm>
            <a:off x="7360085" y="360677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af-ZA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ED659D1-E301-0C4F-0DB1-AFC24627A3DC}"/>
              </a:ext>
            </a:extLst>
          </p:cNvPr>
          <p:cNvGrpSpPr/>
          <p:nvPr/>
        </p:nvGrpSpPr>
        <p:grpSpPr>
          <a:xfrm>
            <a:off x="2308323" y="2951612"/>
            <a:ext cx="6428628" cy="133350"/>
            <a:chOff x="2308323" y="1157931"/>
            <a:chExt cx="6428628" cy="133350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6A071A3-4804-E948-9652-9D4C4D15CB8E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52" y="1215560"/>
              <a:ext cx="63895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716EB99-3CF7-2A73-CFED-3AE26DB4D366}"/>
                </a:ext>
              </a:extLst>
            </p:cNvPr>
            <p:cNvSpPr/>
            <p:nvPr/>
          </p:nvSpPr>
          <p:spPr>
            <a:xfrm>
              <a:off x="2308323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DDF0625-9C18-CE8C-B055-C1D8704B5FB5}"/>
                </a:ext>
              </a:extLst>
            </p:cNvPr>
            <p:cNvSpPr/>
            <p:nvPr/>
          </p:nvSpPr>
          <p:spPr>
            <a:xfrm>
              <a:off x="8603601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7B352DF-E341-B287-FA23-2C7B8C44A03E}"/>
              </a:ext>
            </a:extLst>
          </p:cNvPr>
          <p:cNvSpPr txBox="1"/>
          <p:nvPr/>
        </p:nvSpPr>
        <p:spPr>
          <a:xfrm>
            <a:off x="4251991" y="2773500"/>
            <a:ext cx="25371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② BT Generation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98C33E2F-F4D1-E6E4-7ED4-F140889F5AA2}"/>
              </a:ext>
            </a:extLst>
          </p:cNvPr>
          <p:cNvSpPr/>
          <p:nvPr/>
        </p:nvSpPr>
        <p:spPr>
          <a:xfrm>
            <a:off x="5282821" y="1790111"/>
            <a:ext cx="148856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Arguments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11CBDEA-349B-C098-3685-7089C488BDEA}"/>
              </a:ext>
            </a:extLst>
          </p:cNvPr>
          <p:cNvSpPr/>
          <p:nvPr/>
        </p:nvSpPr>
        <p:spPr>
          <a:xfrm>
            <a:off x="3087214" y="2272178"/>
            <a:ext cx="121920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Function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0E22919-3157-988F-74AB-887A223D24D0}"/>
              </a:ext>
            </a:extLst>
          </p:cNvPr>
          <p:cNvSpPr/>
          <p:nvPr/>
        </p:nvSpPr>
        <p:spPr>
          <a:xfrm>
            <a:off x="2925808" y="1848020"/>
            <a:ext cx="1488560" cy="395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Arguments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3D14CB5-6FEA-63FB-15D1-8B53896C5A98}"/>
              </a:ext>
            </a:extLst>
          </p:cNvPr>
          <p:cNvGrpSpPr/>
          <p:nvPr/>
        </p:nvGrpSpPr>
        <p:grpSpPr>
          <a:xfrm>
            <a:off x="2308323" y="4559709"/>
            <a:ext cx="6428628" cy="133350"/>
            <a:chOff x="2308323" y="1157931"/>
            <a:chExt cx="6428628" cy="133350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F9769DE-4946-BCF8-9932-31EB9A89FE1B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52" y="1215560"/>
              <a:ext cx="63895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7724CAF-185E-82EA-A896-87AB6991A0F2}"/>
                </a:ext>
              </a:extLst>
            </p:cNvPr>
            <p:cNvSpPr/>
            <p:nvPr/>
          </p:nvSpPr>
          <p:spPr>
            <a:xfrm>
              <a:off x="2308323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168B8B4-22FC-0F81-1C63-6AE21E80752C}"/>
                </a:ext>
              </a:extLst>
            </p:cNvPr>
            <p:cNvSpPr/>
            <p:nvPr/>
          </p:nvSpPr>
          <p:spPr>
            <a:xfrm>
              <a:off x="8603601" y="1157931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5371611-1B7C-8BB7-D02C-C1D417046A5D}"/>
              </a:ext>
            </a:extLst>
          </p:cNvPr>
          <p:cNvSpPr txBox="1"/>
          <p:nvPr/>
        </p:nvSpPr>
        <p:spPr>
          <a:xfrm>
            <a:off x="4349551" y="4390625"/>
            <a:ext cx="236718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f-ZA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③ BT Execution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33441D05-BF26-C3B1-9C88-9E29C44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8" t="20395" b="16720"/>
          <a:stretch/>
        </p:blipFill>
        <p:spPr>
          <a:xfrm>
            <a:off x="5230122" y="4939050"/>
            <a:ext cx="3024131" cy="150427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8D1CB724-7739-B289-6AB8-1993119C0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64" y="4957607"/>
            <a:ext cx="1467164" cy="14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0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741F-0CDF-12E5-6390-886BB9AF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6D0F5FF5-8D02-FFBE-DB4A-25911B9B2402}"/>
              </a:ext>
            </a:extLst>
          </p:cNvPr>
          <p:cNvSpPr/>
          <p:nvPr/>
        </p:nvSpPr>
        <p:spPr>
          <a:xfrm>
            <a:off x="4521601" y="1184378"/>
            <a:ext cx="4767740" cy="118611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222661-57AA-6CA7-AF54-188CD14CC506}"/>
              </a:ext>
            </a:extLst>
          </p:cNvPr>
          <p:cNvSpPr/>
          <p:nvPr/>
        </p:nvSpPr>
        <p:spPr>
          <a:xfrm>
            <a:off x="4565439" y="1381217"/>
            <a:ext cx="1077651" cy="8722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VLM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62740EE-8B62-16CC-C5E9-43E9C2334D47}"/>
              </a:ext>
            </a:extLst>
          </p:cNvPr>
          <p:cNvCxnSpPr>
            <a:cxnSpLocks/>
          </p:cNvCxnSpPr>
          <p:nvPr/>
        </p:nvCxnSpPr>
        <p:spPr>
          <a:xfrm>
            <a:off x="7382068" y="1800071"/>
            <a:ext cx="818711" cy="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99F9397-E196-953C-E6BF-AD498E1F20EC}"/>
              </a:ext>
            </a:extLst>
          </p:cNvPr>
          <p:cNvSpPr/>
          <p:nvPr/>
        </p:nvSpPr>
        <p:spPr>
          <a:xfrm>
            <a:off x="6284941" y="1381217"/>
            <a:ext cx="1077651" cy="872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Molmo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67D8BC2-3A73-5EFC-6715-058075E37073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5643090" y="1817360"/>
            <a:ext cx="641851" cy="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90B63B9-75F3-F28F-3FAF-A3CB7883733A}"/>
              </a:ext>
            </a:extLst>
          </p:cNvPr>
          <p:cNvSpPr txBox="1"/>
          <p:nvPr/>
        </p:nvSpPr>
        <p:spPr>
          <a:xfrm>
            <a:off x="5725876" y="1391985"/>
            <a:ext cx="107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call</a:t>
            </a:r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209B6F4-CE29-171E-7124-D679053096C5}"/>
              </a:ext>
            </a:extLst>
          </p:cNvPr>
          <p:cNvSpPr/>
          <p:nvPr/>
        </p:nvSpPr>
        <p:spPr>
          <a:xfrm>
            <a:off x="8181303" y="1381633"/>
            <a:ext cx="1077651" cy="8722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VLM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51966BF-EF81-ED21-858B-E7E3D80F1FEC}"/>
              </a:ext>
            </a:extLst>
          </p:cNvPr>
          <p:cNvSpPr txBox="1"/>
          <p:nvPr/>
        </p:nvSpPr>
        <p:spPr>
          <a:xfrm>
            <a:off x="7382068" y="1360897"/>
            <a:ext cx="85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points</a:t>
            </a:r>
            <a:endParaRPr lang="zh-CN" altLang="en-US"/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BA07595-1144-7DA0-0E9B-109F1A37FEF1}"/>
              </a:ext>
            </a:extLst>
          </p:cNvPr>
          <p:cNvCxnSpPr>
            <a:cxnSpLocks/>
          </p:cNvCxnSpPr>
          <p:nvPr/>
        </p:nvCxnSpPr>
        <p:spPr>
          <a:xfrm>
            <a:off x="1719031" y="3498336"/>
            <a:ext cx="9830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57AAC29-1535-E9B1-50B9-A1213DF1B409}"/>
              </a:ext>
            </a:extLst>
          </p:cNvPr>
          <p:cNvCxnSpPr>
            <a:cxnSpLocks/>
          </p:cNvCxnSpPr>
          <p:nvPr/>
        </p:nvCxnSpPr>
        <p:spPr>
          <a:xfrm flipV="1">
            <a:off x="105512" y="3598317"/>
            <a:ext cx="80188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B1C0F268-E870-A277-4F8C-E7D616B065C7}"/>
              </a:ext>
            </a:extLst>
          </p:cNvPr>
          <p:cNvSpPr txBox="1"/>
          <p:nvPr/>
        </p:nvSpPr>
        <p:spPr>
          <a:xfrm>
            <a:off x="158265" y="3162171"/>
            <a:ext cx="6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task</a:t>
            </a:r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4F21B12-111C-A86C-D281-96F0C596B9B1}"/>
              </a:ext>
            </a:extLst>
          </p:cNvPr>
          <p:cNvSpPr/>
          <p:nvPr/>
        </p:nvSpPr>
        <p:spPr>
          <a:xfrm>
            <a:off x="4977482" y="3062190"/>
            <a:ext cx="2278676" cy="8722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Symbolic VLA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2CDA08C-3FF0-B28C-21CA-9694882CD35C}"/>
              </a:ext>
            </a:extLst>
          </p:cNvPr>
          <p:cNvSpPr txBox="1"/>
          <p:nvPr/>
        </p:nvSpPr>
        <p:spPr>
          <a:xfrm>
            <a:off x="3929610" y="3072959"/>
            <a:ext cx="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symbol</a:t>
            </a:r>
            <a:endParaRPr lang="zh-CN" altLang="en-US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6BF1E53-5240-BD28-FEEA-F73564D65F94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3826721" y="3498334"/>
            <a:ext cx="1150761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C8FC3F67-E561-2087-4A53-9FA4E1811B1B}"/>
              </a:ext>
            </a:extLst>
          </p:cNvPr>
          <p:cNvSpPr txBox="1"/>
          <p:nvPr/>
        </p:nvSpPr>
        <p:spPr>
          <a:xfrm>
            <a:off x="7266278" y="3062191"/>
            <a:ext cx="204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eef pose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（</a:t>
            </a:r>
            <a:r>
              <a:rPr lang="en-US" altLang="zh-CN"/>
              <a:t>action chunking</a:t>
            </a:r>
            <a:r>
              <a:rPr lang="zh-CN" altLang="en-US"/>
              <a:t>）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1959E1C-FDA4-AF97-E2E9-6D96EE0DDE9C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7256158" y="3498334"/>
            <a:ext cx="2234148" cy="5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F6D3B010-A005-4093-991E-52C3C8A27394}"/>
              </a:ext>
            </a:extLst>
          </p:cNvPr>
          <p:cNvCxnSpPr>
            <a:cxnSpLocks/>
          </p:cNvCxnSpPr>
          <p:nvPr/>
        </p:nvCxnSpPr>
        <p:spPr>
          <a:xfrm>
            <a:off x="11291400" y="3609666"/>
            <a:ext cx="8469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CC7F9307-D3C6-D0AF-0A53-533819EC0D65}"/>
              </a:ext>
            </a:extLst>
          </p:cNvPr>
          <p:cNvSpPr txBox="1"/>
          <p:nvPr/>
        </p:nvSpPr>
        <p:spPr>
          <a:xfrm>
            <a:off x="11258172" y="3186434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actions</a:t>
            </a:r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D418AC1-CD61-8D23-B421-4469B6B9C968}"/>
              </a:ext>
            </a:extLst>
          </p:cNvPr>
          <p:cNvSpPr txBox="1"/>
          <p:nvPr/>
        </p:nvSpPr>
        <p:spPr>
          <a:xfrm>
            <a:off x="-940699" y="2352960"/>
            <a:ext cx="189552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finetuning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C86E90B-4A40-BEF4-2E0B-8CEC1EF3835B}"/>
              </a:ext>
            </a:extLst>
          </p:cNvPr>
          <p:cNvSpPr txBox="1"/>
          <p:nvPr/>
        </p:nvSpPr>
        <p:spPr>
          <a:xfrm>
            <a:off x="-936959" y="620575"/>
            <a:ext cx="808892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without task-specific data or environment models.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D5579E6-3215-0C81-8471-D4669FFAB6AE}"/>
              </a:ext>
            </a:extLst>
          </p:cNvPr>
          <p:cNvSpPr txBox="1"/>
          <p:nvPr/>
        </p:nvSpPr>
        <p:spPr>
          <a:xfrm>
            <a:off x="1704732" y="3072959"/>
            <a:ext cx="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convert</a:t>
            </a:r>
            <a:endParaRPr lang="zh-CN" altLang="en-US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65BC1C9-0B82-B242-EC3B-5B6B0084223A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6116820" y="2270507"/>
            <a:ext cx="0" cy="7916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38621C84-AEB9-560B-2EA7-23AF93F27DE5}"/>
              </a:ext>
            </a:extLst>
          </p:cNvPr>
          <p:cNvSpPr/>
          <p:nvPr/>
        </p:nvSpPr>
        <p:spPr>
          <a:xfrm>
            <a:off x="2644681" y="1379111"/>
            <a:ext cx="1053030" cy="49421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PDDL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2F97ECB-191B-ADD2-8DBD-AA6901FF4DA4}"/>
              </a:ext>
            </a:extLst>
          </p:cNvPr>
          <p:cNvCxnSpPr>
            <a:cxnSpLocks/>
          </p:cNvCxnSpPr>
          <p:nvPr/>
        </p:nvCxnSpPr>
        <p:spPr>
          <a:xfrm>
            <a:off x="1680140" y="1815257"/>
            <a:ext cx="9275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05BC1DE-AF42-5CDF-BCB3-1C6D3A5401FA}"/>
              </a:ext>
            </a:extLst>
          </p:cNvPr>
          <p:cNvSpPr/>
          <p:nvPr/>
        </p:nvSpPr>
        <p:spPr>
          <a:xfrm>
            <a:off x="854059" y="1379111"/>
            <a:ext cx="850673" cy="4945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VLM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74CF0DC-546F-2C84-41DC-AEDCD2F3B602}"/>
              </a:ext>
            </a:extLst>
          </p:cNvPr>
          <p:cNvCxnSpPr>
            <a:cxnSpLocks/>
          </p:cNvCxnSpPr>
          <p:nvPr/>
        </p:nvCxnSpPr>
        <p:spPr>
          <a:xfrm>
            <a:off x="22275" y="1815258"/>
            <a:ext cx="7979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D43DAD3-E5C9-C3C5-A8B2-2851CC353C07}"/>
              </a:ext>
            </a:extLst>
          </p:cNvPr>
          <p:cNvSpPr txBox="1"/>
          <p:nvPr/>
        </p:nvSpPr>
        <p:spPr>
          <a:xfrm>
            <a:off x="139680" y="1379111"/>
            <a:ext cx="6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task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EB9F4C-BA77-DC6C-EC46-EC974BF8E651}"/>
              </a:ext>
            </a:extLst>
          </p:cNvPr>
          <p:cNvSpPr txBox="1"/>
          <p:nvPr/>
        </p:nvSpPr>
        <p:spPr>
          <a:xfrm>
            <a:off x="3678077" y="1408459"/>
            <a:ext cx="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symbol</a:t>
            </a:r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DC03A96-9F88-14CF-B3DD-9233B13A09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29572" y="1817363"/>
            <a:ext cx="8358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F5E7D8D-5246-EEB5-44C7-70F77A8AFBD5}"/>
              </a:ext>
            </a:extLst>
          </p:cNvPr>
          <p:cNvSpPr txBox="1"/>
          <p:nvPr/>
        </p:nvSpPr>
        <p:spPr>
          <a:xfrm>
            <a:off x="9205768" y="1375723"/>
            <a:ext cx="107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eef pose</a:t>
            </a:r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1AF0617-C793-803C-5ED7-B02C2C66B02E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258954" y="1817779"/>
            <a:ext cx="8773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C38F300-00F3-FF81-57BC-8E2C89DE01D7}"/>
              </a:ext>
            </a:extLst>
          </p:cNvPr>
          <p:cNvSpPr/>
          <p:nvPr/>
        </p:nvSpPr>
        <p:spPr>
          <a:xfrm>
            <a:off x="10136336" y="1385379"/>
            <a:ext cx="1124674" cy="4930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Motion Planning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53E6ADD-A334-2E24-2FD4-116A7535C8A3}"/>
              </a:ext>
            </a:extLst>
          </p:cNvPr>
          <p:cNvCxnSpPr>
            <a:cxnSpLocks/>
          </p:cNvCxnSpPr>
          <p:nvPr/>
        </p:nvCxnSpPr>
        <p:spPr>
          <a:xfrm>
            <a:off x="11261010" y="1837394"/>
            <a:ext cx="8469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F2ED66A-8823-5162-6FB1-3A8316F8A34B}"/>
              </a:ext>
            </a:extLst>
          </p:cNvPr>
          <p:cNvSpPr txBox="1"/>
          <p:nvPr/>
        </p:nvSpPr>
        <p:spPr>
          <a:xfrm>
            <a:off x="11218545" y="1414162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actions</a:t>
            </a:r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E7EE75-623E-82B8-70D2-C4836EB8F03D}"/>
              </a:ext>
            </a:extLst>
          </p:cNvPr>
          <p:cNvSpPr txBox="1"/>
          <p:nvPr/>
        </p:nvSpPr>
        <p:spPr>
          <a:xfrm>
            <a:off x="1656602" y="1389880"/>
            <a:ext cx="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convert</a:t>
            </a:r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4872989-8CB3-58A8-968A-3DECF5BDAEE6}"/>
              </a:ext>
            </a:extLst>
          </p:cNvPr>
          <p:cNvSpPr txBox="1"/>
          <p:nvPr/>
        </p:nvSpPr>
        <p:spPr>
          <a:xfrm>
            <a:off x="-925488" y="4218489"/>
            <a:ext cx="189552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feedback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C5330D2-3D00-ABE3-3A47-E380936AD9D2}"/>
              </a:ext>
            </a:extLst>
          </p:cNvPr>
          <p:cNvSpPr txBox="1"/>
          <p:nvPr/>
        </p:nvSpPr>
        <p:spPr>
          <a:xfrm>
            <a:off x="-70863" y="5173864"/>
            <a:ext cx="871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task</a:t>
            </a:r>
          </a:p>
          <a:p>
            <a:pPr algn="ctr"/>
            <a:endParaRPr lang="en-US" altLang="zh-CN"/>
          </a:p>
          <a:p>
            <a:pPr algn="ctr"/>
            <a:r>
              <a:rPr lang="en-US" altLang="zh-CN"/>
              <a:t>invalid</a:t>
            </a:r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36B07C9-CB8C-5F4F-41BD-623753081902}"/>
              </a:ext>
            </a:extLst>
          </p:cNvPr>
          <p:cNvSpPr txBox="1"/>
          <p:nvPr/>
        </p:nvSpPr>
        <p:spPr>
          <a:xfrm>
            <a:off x="1749799" y="5127576"/>
            <a:ext cx="1072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problem</a:t>
            </a:r>
          </a:p>
          <a:p>
            <a:pPr algn="ctr"/>
            <a:endParaRPr lang="en-US" altLang="zh-CN"/>
          </a:p>
          <a:p>
            <a:pPr algn="ctr"/>
            <a:r>
              <a:rPr lang="en-US" altLang="zh-CN"/>
              <a:t>error</a:t>
            </a:r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61C4BB6-7C9B-541C-FD10-37E89B2BDDD7}"/>
              </a:ext>
            </a:extLst>
          </p:cNvPr>
          <p:cNvSpPr/>
          <p:nvPr/>
        </p:nvSpPr>
        <p:spPr>
          <a:xfrm>
            <a:off x="5535291" y="5089497"/>
            <a:ext cx="2278676" cy="8722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Symbolic VLA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4B4D0677-A1A7-F062-3960-3553430A5EA2}"/>
              </a:ext>
            </a:extLst>
          </p:cNvPr>
          <p:cNvCxnSpPr>
            <a:cxnSpLocks/>
            <a:endCxn id="88" idx="3"/>
          </p:cNvCxnSpPr>
          <p:nvPr/>
        </p:nvCxnSpPr>
        <p:spPr>
          <a:xfrm flipH="1">
            <a:off x="7813967" y="5525641"/>
            <a:ext cx="23223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60075450-77E5-13E3-C083-21FC856CED4C}"/>
              </a:ext>
            </a:extLst>
          </p:cNvPr>
          <p:cNvSpPr txBox="1"/>
          <p:nvPr/>
        </p:nvSpPr>
        <p:spPr>
          <a:xfrm>
            <a:off x="8945634" y="5195669"/>
            <a:ext cx="13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pose error</a:t>
            </a:r>
            <a:endParaRPr lang="zh-CN" altLang="en-US"/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672B919B-B944-219F-AB77-461A25DA884A}"/>
              </a:ext>
            </a:extLst>
          </p:cNvPr>
          <p:cNvCxnSpPr>
            <a:cxnSpLocks/>
          </p:cNvCxnSpPr>
          <p:nvPr/>
        </p:nvCxnSpPr>
        <p:spPr>
          <a:xfrm flipH="1">
            <a:off x="3691424" y="5535219"/>
            <a:ext cx="1808854" cy="3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0283B5A9-8182-F9D4-4181-1BCC6CF6D805}"/>
              </a:ext>
            </a:extLst>
          </p:cNvPr>
          <p:cNvSpPr txBox="1"/>
          <p:nvPr/>
        </p:nvSpPr>
        <p:spPr>
          <a:xfrm>
            <a:off x="3964387" y="5134148"/>
            <a:ext cx="15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action invalid</a:t>
            </a:r>
            <a:endParaRPr lang="zh-CN" altLang="en-US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BCDFDD75-3E36-E3B2-DEAE-25ECE8FFCDE2}"/>
              </a:ext>
            </a:extLst>
          </p:cNvPr>
          <p:cNvCxnSpPr>
            <a:cxnSpLocks/>
          </p:cNvCxnSpPr>
          <p:nvPr/>
        </p:nvCxnSpPr>
        <p:spPr>
          <a:xfrm flipH="1">
            <a:off x="1688809" y="5587187"/>
            <a:ext cx="9793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5A6FB88F-81BC-2AA3-B514-AA5CAD762E23}"/>
              </a:ext>
            </a:extLst>
          </p:cNvPr>
          <p:cNvCxnSpPr>
            <a:cxnSpLocks/>
          </p:cNvCxnSpPr>
          <p:nvPr/>
        </p:nvCxnSpPr>
        <p:spPr>
          <a:xfrm flipH="1">
            <a:off x="-210534" y="5613340"/>
            <a:ext cx="1068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538DDBB4-F40B-FD0C-3F5A-23C5A94CDA71}"/>
              </a:ext>
            </a:extLst>
          </p:cNvPr>
          <p:cNvCxnSpPr>
            <a:cxnSpLocks/>
          </p:cNvCxnSpPr>
          <p:nvPr/>
        </p:nvCxnSpPr>
        <p:spPr>
          <a:xfrm flipH="1">
            <a:off x="11260914" y="5632256"/>
            <a:ext cx="693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1A5E11A-7FCE-5D5C-4724-2511A4BCF96F}"/>
              </a:ext>
            </a:extLst>
          </p:cNvPr>
          <p:cNvSpPr txBox="1"/>
          <p:nvPr/>
        </p:nvSpPr>
        <p:spPr>
          <a:xfrm>
            <a:off x="11253244" y="5209023"/>
            <a:ext cx="84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sensor</a:t>
            </a:r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D4E941-93F9-A7C4-FE7B-F6BEAAEA7FB6}"/>
              </a:ext>
            </a:extLst>
          </p:cNvPr>
          <p:cNvCxnSpPr>
            <a:cxnSpLocks/>
          </p:cNvCxnSpPr>
          <p:nvPr/>
        </p:nvCxnSpPr>
        <p:spPr>
          <a:xfrm>
            <a:off x="-571500" y="2475194"/>
            <a:ext cx="13335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208D1F3-28EB-F892-6AF1-DDBED827189E}"/>
              </a:ext>
            </a:extLst>
          </p:cNvPr>
          <p:cNvCxnSpPr>
            <a:cxnSpLocks/>
          </p:cNvCxnSpPr>
          <p:nvPr/>
        </p:nvCxnSpPr>
        <p:spPr>
          <a:xfrm>
            <a:off x="-589498" y="4218489"/>
            <a:ext cx="13335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7">
            <a:extLst>
              <a:ext uri="{FF2B5EF4-FFF2-40B4-BE49-F238E27FC236}">
                <a16:creationId xmlns:a16="http://schemas.microsoft.com/office/drawing/2014/main" id="{FAAB9FB6-0FC0-63FA-2D54-554F58C04D7D}"/>
              </a:ext>
            </a:extLst>
          </p:cNvPr>
          <p:cNvPicPr/>
          <p:nvPr/>
        </p:nvPicPr>
        <p:blipFill rotWithShape="1">
          <a:blip r:embed="rId2"/>
          <a:srcRect l="56364" t="15690"/>
          <a:stretch/>
        </p:blipFill>
        <p:spPr>
          <a:xfrm>
            <a:off x="2874206" y="1639703"/>
            <a:ext cx="6030193" cy="32082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F970FA-F2AF-0644-9B4A-FBC38245C5B7}"/>
              </a:ext>
            </a:extLst>
          </p:cNvPr>
          <p:cNvSpPr/>
          <p:nvPr/>
        </p:nvSpPr>
        <p:spPr>
          <a:xfrm>
            <a:off x="2864971" y="4433838"/>
            <a:ext cx="6048664" cy="110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3D3B2DB8-B515-C00C-DD01-B06617D7E486}"/>
              </a:ext>
            </a:extLst>
          </p:cNvPr>
          <p:cNvCxnSpPr>
            <a:cxnSpLocks/>
          </p:cNvCxnSpPr>
          <p:nvPr/>
        </p:nvCxnSpPr>
        <p:spPr>
          <a:xfrm rot="5400000">
            <a:off x="7866191" y="3094863"/>
            <a:ext cx="522220" cy="31303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9628C31A-42D1-43C3-577C-A0EC8C343971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6374540" y="3835832"/>
            <a:ext cx="93736" cy="1064211"/>
          </a:xfrm>
          <a:prstGeom prst="curved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67540B8-E91F-BFE0-4229-B3081C6EA40C}"/>
              </a:ext>
            </a:extLst>
          </p:cNvPr>
          <p:cNvGrpSpPr/>
          <p:nvPr/>
        </p:nvGrpSpPr>
        <p:grpSpPr>
          <a:xfrm>
            <a:off x="4993991" y="3342178"/>
            <a:ext cx="3910408" cy="978891"/>
            <a:chOff x="1211419" y="3418763"/>
            <a:chExt cx="3153192" cy="120146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57E67B8-BD93-A2BC-9FAA-FCD8F17A1868}"/>
                </a:ext>
              </a:extLst>
            </p:cNvPr>
            <p:cNvSpPr/>
            <p:nvPr/>
          </p:nvSpPr>
          <p:spPr>
            <a:xfrm>
              <a:off x="1218383" y="3660677"/>
              <a:ext cx="3146228" cy="95954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A670D4D-F907-D83F-4E89-4F800692BB75}"/>
                </a:ext>
              </a:extLst>
            </p:cNvPr>
            <p:cNvSpPr/>
            <p:nvPr/>
          </p:nvSpPr>
          <p:spPr>
            <a:xfrm>
              <a:off x="1211419" y="3418763"/>
              <a:ext cx="2021701" cy="320709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BT Planning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BADA4B00-4A5D-7E1B-B6BD-3B86FD814257}"/>
              </a:ext>
            </a:extLst>
          </p:cNvPr>
          <p:cNvSpPr/>
          <p:nvPr/>
        </p:nvSpPr>
        <p:spPr>
          <a:xfrm>
            <a:off x="4245553" y="3109188"/>
            <a:ext cx="327660" cy="44303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473A3DC-F7FD-324C-01CC-30A9F799F6AD}"/>
              </a:ext>
            </a:extLst>
          </p:cNvPr>
          <p:cNvSpPr txBox="1"/>
          <p:nvPr/>
        </p:nvSpPr>
        <p:spPr>
          <a:xfrm>
            <a:off x="4072846" y="2804341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Coffee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AE7FE6F-4DA7-B9C6-9232-86FE81206483}"/>
              </a:ext>
            </a:extLst>
          </p:cNvPr>
          <p:cNvSpPr/>
          <p:nvPr/>
        </p:nvSpPr>
        <p:spPr>
          <a:xfrm>
            <a:off x="5110261" y="3284892"/>
            <a:ext cx="327660" cy="33947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05E43F09-EE4F-6B34-C4E7-19E4831F9741}"/>
              </a:ext>
            </a:extLst>
          </p:cNvPr>
          <p:cNvSpPr txBox="1"/>
          <p:nvPr/>
        </p:nvSpPr>
        <p:spPr>
          <a:xfrm>
            <a:off x="4673658" y="2992205"/>
            <a:ext cx="66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endParaRPr lang="zh-CN" alt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68F2323-8304-1D93-14CC-149D785892DA}"/>
              </a:ext>
            </a:extLst>
          </p:cNvPr>
          <p:cNvGrpSpPr/>
          <p:nvPr/>
        </p:nvGrpSpPr>
        <p:grpSpPr>
          <a:xfrm>
            <a:off x="4993991" y="1468467"/>
            <a:ext cx="4013844" cy="1531207"/>
            <a:chOff x="3651867" y="1699006"/>
            <a:chExt cx="4642173" cy="153120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0B78F72-6BF7-909A-9D91-E7EBDBCAA071}"/>
                </a:ext>
              </a:extLst>
            </p:cNvPr>
            <p:cNvGrpSpPr/>
            <p:nvPr/>
          </p:nvGrpSpPr>
          <p:grpSpPr>
            <a:xfrm>
              <a:off x="3666671" y="1855392"/>
              <a:ext cx="4627369" cy="1374821"/>
              <a:chOff x="3678546" y="1772267"/>
              <a:chExt cx="4627369" cy="1374821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B9C24B9-FED8-2734-6696-03FB9A149F4F}"/>
                  </a:ext>
                </a:extLst>
              </p:cNvPr>
              <p:cNvSpPr/>
              <p:nvPr/>
            </p:nvSpPr>
            <p:spPr>
              <a:xfrm>
                <a:off x="3678546" y="1772267"/>
                <a:ext cx="4507741" cy="137482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C8A8182-490C-04D3-E257-E6DE415D66A7}"/>
                  </a:ext>
                </a:extLst>
              </p:cNvPr>
              <p:cNvSpPr txBox="1"/>
              <p:nvPr/>
            </p:nvSpPr>
            <p:spPr>
              <a:xfrm>
                <a:off x="3720031" y="1846159"/>
                <a:ext cx="45858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Functions, Preconditions, Effects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073077C-8EF8-D67A-F3E7-962CE3BF1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1281" y="2494140"/>
                <a:ext cx="405831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6C8833D0-15DF-62B9-2711-7A4F098710F9}"/>
                </a:ext>
              </a:extLst>
            </p:cNvPr>
            <p:cNvSpPr/>
            <p:nvPr/>
          </p:nvSpPr>
          <p:spPr>
            <a:xfrm>
              <a:off x="3651867" y="1699006"/>
              <a:ext cx="2105073" cy="22898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Behavior Modeling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50" name="图片 349">
            <a:extLst>
              <a:ext uri="{FF2B5EF4-FFF2-40B4-BE49-F238E27FC236}">
                <a16:creationId xmlns:a16="http://schemas.microsoft.com/office/drawing/2014/main" id="{CFB17CD8-55AE-39B1-5673-39EE9E05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61" y="3497081"/>
            <a:ext cx="4056507" cy="776778"/>
          </a:xfrm>
          <a:prstGeom prst="rect">
            <a:avLst/>
          </a:prstGeom>
        </p:spPr>
      </p:pic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88704CF-961C-26F8-4A69-A6D3D1AF6D9E}"/>
              </a:ext>
            </a:extLst>
          </p:cNvPr>
          <p:cNvSpPr/>
          <p:nvPr/>
        </p:nvSpPr>
        <p:spPr>
          <a:xfrm>
            <a:off x="2864970" y="4362271"/>
            <a:ext cx="2286580" cy="23013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Behavior Controlling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17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1007</Words>
  <Application>Microsoft Office PowerPoint</Application>
  <PresentationFormat>宽屏</PresentationFormat>
  <Paragraphs>450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Aptos Display</vt:lpstr>
      <vt:lpstr>Aptos Narrow</vt:lpstr>
      <vt:lpstr>Arial</vt:lpstr>
      <vt:lpstr>Cambria Math</vt:lpstr>
      <vt:lpstr>Consolas</vt:lpstr>
      <vt:lpstr>Georgia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星霖 陈</dc:creator>
  <cp:lastModifiedBy>星霖 陈</cp:lastModifiedBy>
  <cp:revision>391</cp:revision>
  <dcterms:created xsi:type="dcterms:W3CDTF">2025-01-06T08:11:01Z</dcterms:created>
  <dcterms:modified xsi:type="dcterms:W3CDTF">2025-01-24T07:21:13Z</dcterms:modified>
</cp:coreProperties>
</file>